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7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9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0.xml" ContentType="application/vnd.openxmlformats-officedocument.theme+xml"/>
  <Override PartName="/ppt/slideLayouts/slideLayout67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54" r:id="rId4"/>
    <p:sldMasterId id="2147483648" r:id="rId5"/>
    <p:sldMasterId id="2147483659" r:id="rId6"/>
    <p:sldMasterId id="2147483755" r:id="rId7"/>
    <p:sldMasterId id="2147483763" r:id="rId8"/>
    <p:sldMasterId id="2147483779" r:id="rId9"/>
    <p:sldMasterId id="2147483730" r:id="rId10"/>
    <p:sldMasterId id="2147483738" r:id="rId11"/>
    <p:sldMasterId id="2147483722" r:id="rId12"/>
    <p:sldMasterId id="2147483746" r:id="rId13"/>
    <p:sldMasterId id="2147483675" r:id="rId14"/>
  </p:sldMasterIdLst>
  <p:notesMasterIdLst>
    <p:notesMasterId r:id="rId43"/>
  </p:notesMasterIdLst>
  <p:handoutMasterIdLst>
    <p:handoutMasterId r:id="rId44"/>
  </p:handoutMasterIdLst>
  <p:sldIdLst>
    <p:sldId id="281" r:id="rId15"/>
    <p:sldId id="308" r:id="rId16"/>
    <p:sldId id="312" r:id="rId17"/>
    <p:sldId id="284" r:id="rId18"/>
    <p:sldId id="283" r:id="rId19"/>
    <p:sldId id="285" r:id="rId20"/>
    <p:sldId id="286" r:id="rId21"/>
    <p:sldId id="287" r:id="rId22"/>
    <p:sldId id="288" r:id="rId23"/>
    <p:sldId id="282" r:id="rId24"/>
    <p:sldId id="289" r:id="rId25"/>
    <p:sldId id="290" r:id="rId26"/>
    <p:sldId id="291" r:id="rId27"/>
    <p:sldId id="307" r:id="rId28"/>
    <p:sldId id="294" r:id="rId29"/>
    <p:sldId id="295" r:id="rId30"/>
    <p:sldId id="296" r:id="rId31"/>
    <p:sldId id="298" r:id="rId32"/>
    <p:sldId id="309" r:id="rId33"/>
    <p:sldId id="301" r:id="rId34"/>
    <p:sldId id="302" r:id="rId35"/>
    <p:sldId id="303" r:id="rId36"/>
    <p:sldId id="304" r:id="rId37"/>
    <p:sldId id="305" r:id="rId38"/>
    <p:sldId id="306" r:id="rId39"/>
    <p:sldId id="292" r:id="rId40"/>
    <p:sldId id="310" r:id="rId41"/>
    <p:sldId id="311" r:id="rId42"/>
  </p:sldIdLst>
  <p:sldSz cx="9144000" cy="6858000" type="screen4x3"/>
  <p:notesSz cx="6834188" cy="9979025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A96B"/>
    <a:srgbClr val="ECE5CB"/>
    <a:srgbClr val="D4BEBF"/>
    <a:srgbClr val="E1D6AC"/>
    <a:srgbClr val="BB9799"/>
    <a:srgbClr val="A5B9B3"/>
    <a:srgbClr val="B1B1B0"/>
    <a:srgbClr val="819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50" autoAdjust="0"/>
    <p:restoredTop sz="97158" autoAdjust="0"/>
  </p:normalViewPr>
  <p:slideViewPr>
    <p:cSldViewPr snapToGrid="0">
      <p:cViewPr>
        <p:scale>
          <a:sx n="70" d="100"/>
          <a:sy n="70" d="100"/>
        </p:scale>
        <p:origin x="-714" y="-132"/>
      </p:cViewPr>
      <p:guideLst>
        <p:guide orient="horz" pos="1252"/>
        <p:guide orient="horz" pos="809"/>
        <p:guide orient="horz" pos="3861"/>
        <p:guide pos="2880"/>
        <p:guide pos="2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notesViewPr>
    <p:cSldViewPr snapToGrid="0">
      <p:cViewPr>
        <p:scale>
          <a:sx n="65" d="100"/>
          <a:sy n="65" d="100"/>
        </p:scale>
        <p:origin x="-2664" y="-72"/>
      </p:cViewPr>
      <p:guideLst>
        <p:guide orient="horz" pos="3143"/>
        <p:guide pos="2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EC8A85-FB2D-4EF3-AB00-B6CAEDAA81B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668B20B-3694-4F51-A028-F2267B24EEF3}">
      <dgm:prSet phldrT="[Text]"/>
      <dgm:spPr/>
      <dgm:t>
        <a:bodyPr/>
        <a:lstStyle/>
        <a:p>
          <a:r>
            <a:rPr lang="en-GB" dirty="0" smtClean="0"/>
            <a:t>Fusion</a:t>
          </a:r>
          <a:endParaRPr lang="en-GB" dirty="0"/>
        </a:p>
      </dgm:t>
    </dgm:pt>
    <dgm:pt modelId="{242A728C-0ED4-45D6-9E4C-CBBC290C8A19}" type="parTrans" cxnId="{E2D75D53-AADC-46F3-AE25-F84016B9AC12}">
      <dgm:prSet/>
      <dgm:spPr/>
      <dgm:t>
        <a:bodyPr/>
        <a:lstStyle/>
        <a:p>
          <a:endParaRPr lang="en-GB"/>
        </a:p>
      </dgm:t>
    </dgm:pt>
    <dgm:pt modelId="{9AE66E7D-E647-417A-B30C-A89DDFE4D06B}" type="sibTrans" cxnId="{E2D75D53-AADC-46F3-AE25-F84016B9AC12}">
      <dgm:prSet/>
      <dgm:spPr/>
      <dgm:t>
        <a:bodyPr/>
        <a:lstStyle/>
        <a:p>
          <a:endParaRPr lang="en-GB"/>
        </a:p>
      </dgm:t>
    </dgm:pt>
    <dgm:pt modelId="{551092D8-CA7D-4F92-AD15-4144B798AE71}">
      <dgm:prSet phldrT="[Text]"/>
      <dgm:spPr/>
      <dgm:t>
        <a:bodyPr/>
        <a:lstStyle/>
        <a:p>
          <a:r>
            <a:rPr lang="en-GB" dirty="0" err="1" smtClean="0"/>
            <a:t>Applikation</a:t>
          </a:r>
          <a:endParaRPr lang="en-GB" dirty="0"/>
        </a:p>
      </dgm:t>
    </dgm:pt>
    <dgm:pt modelId="{C0AF7CB4-84B5-444E-901E-50F39C09D026}" type="parTrans" cxnId="{9CD5EA2F-5A11-4D3F-85C1-C6E5BFEBEFCF}">
      <dgm:prSet/>
      <dgm:spPr/>
      <dgm:t>
        <a:bodyPr/>
        <a:lstStyle/>
        <a:p>
          <a:endParaRPr lang="en-GB"/>
        </a:p>
      </dgm:t>
    </dgm:pt>
    <dgm:pt modelId="{D7D88957-DF94-4AA8-B46D-78783AC23577}" type="sibTrans" cxnId="{9CD5EA2F-5A11-4D3F-85C1-C6E5BFEBEFCF}">
      <dgm:prSet/>
      <dgm:spPr/>
      <dgm:t>
        <a:bodyPr/>
        <a:lstStyle/>
        <a:p>
          <a:endParaRPr lang="en-GB"/>
        </a:p>
      </dgm:t>
    </dgm:pt>
    <dgm:pt modelId="{E75E357A-5348-4F91-A615-159D80D562B8}">
      <dgm:prSet phldrT="[Text]"/>
      <dgm:spPr/>
      <dgm:t>
        <a:bodyPr/>
        <a:lstStyle/>
        <a:p>
          <a:r>
            <a:rPr lang="en-GB" dirty="0" smtClean="0"/>
            <a:t>Actuator</a:t>
          </a:r>
          <a:endParaRPr lang="en-GB" dirty="0"/>
        </a:p>
      </dgm:t>
    </dgm:pt>
    <dgm:pt modelId="{12D69791-24EA-4BB8-8650-16C8460A9424}" type="parTrans" cxnId="{063C9BA2-3617-420A-BA4A-867F438AB248}">
      <dgm:prSet/>
      <dgm:spPr/>
      <dgm:t>
        <a:bodyPr/>
        <a:lstStyle/>
        <a:p>
          <a:endParaRPr lang="en-GB"/>
        </a:p>
      </dgm:t>
    </dgm:pt>
    <dgm:pt modelId="{D29DB2EA-CFE3-4DB3-871D-1DEA216778BE}" type="sibTrans" cxnId="{063C9BA2-3617-420A-BA4A-867F438AB248}">
      <dgm:prSet/>
      <dgm:spPr/>
      <dgm:t>
        <a:bodyPr/>
        <a:lstStyle/>
        <a:p>
          <a:endParaRPr lang="en-GB"/>
        </a:p>
      </dgm:t>
    </dgm:pt>
    <dgm:pt modelId="{5F123729-CEFC-4057-B3EC-26BDDF0B910F}">
      <dgm:prSet phldrT="[Text]"/>
      <dgm:spPr/>
      <dgm:t>
        <a:bodyPr/>
        <a:lstStyle/>
        <a:p>
          <a:r>
            <a:rPr lang="en-GB" dirty="0" err="1" smtClean="0"/>
            <a:t>Kamera</a:t>
          </a:r>
          <a:endParaRPr lang="en-GB" dirty="0"/>
        </a:p>
      </dgm:t>
    </dgm:pt>
    <dgm:pt modelId="{F3CE7B48-8254-4E19-B1E7-32BC2CF3B386}" type="parTrans" cxnId="{1F13EC83-5E8C-436B-90A6-946EDA113696}">
      <dgm:prSet/>
      <dgm:spPr/>
      <dgm:t>
        <a:bodyPr/>
        <a:lstStyle/>
        <a:p>
          <a:endParaRPr lang="en-GB"/>
        </a:p>
      </dgm:t>
    </dgm:pt>
    <dgm:pt modelId="{C8D479BC-B060-4D70-914C-ADD8CAF20EFA}" type="sibTrans" cxnId="{1F13EC83-5E8C-436B-90A6-946EDA113696}">
      <dgm:prSet/>
      <dgm:spPr/>
      <dgm:t>
        <a:bodyPr/>
        <a:lstStyle/>
        <a:p>
          <a:endParaRPr lang="en-GB"/>
        </a:p>
      </dgm:t>
    </dgm:pt>
    <dgm:pt modelId="{9B8D243C-5898-4335-A04D-C5E2788FDFAE}">
      <dgm:prSet phldrT="[Text]"/>
      <dgm:spPr/>
      <dgm:t>
        <a:bodyPr/>
        <a:lstStyle/>
        <a:p>
          <a:r>
            <a:rPr lang="en-GB" dirty="0" smtClean="0"/>
            <a:t>Radar</a:t>
          </a:r>
          <a:endParaRPr lang="en-GB" dirty="0"/>
        </a:p>
      </dgm:t>
    </dgm:pt>
    <dgm:pt modelId="{2B28C8F6-BDE9-4DA6-AE77-1F71A265BB76}" type="parTrans" cxnId="{BB023EFC-D3C6-489E-A683-B189D02547AF}">
      <dgm:prSet/>
      <dgm:spPr/>
      <dgm:t>
        <a:bodyPr/>
        <a:lstStyle/>
        <a:p>
          <a:endParaRPr lang="en-GB"/>
        </a:p>
      </dgm:t>
    </dgm:pt>
    <dgm:pt modelId="{AE8764DA-419E-40F7-8B99-44C1293B23E5}" type="sibTrans" cxnId="{BB023EFC-D3C6-489E-A683-B189D02547AF}">
      <dgm:prSet/>
      <dgm:spPr/>
      <dgm:t>
        <a:bodyPr/>
        <a:lstStyle/>
        <a:p>
          <a:endParaRPr lang="en-GB"/>
        </a:p>
      </dgm:t>
    </dgm:pt>
    <dgm:pt modelId="{66F87E51-3D4B-42AE-B665-C0C9F19783B3}">
      <dgm:prSet phldrT="[Text]"/>
      <dgm:spPr/>
      <dgm:t>
        <a:bodyPr/>
        <a:lstStyle/>
        <a:p>
          <a:r>
            <a:rPr lang="en-GB" dirty="0" err="1" smtClean="0"/>
            <a:t>varning</a:t>
          </a:r>
          <a:endParaRPr lang="en-GB" dirty="0"/>
        </a:p>
      </dgm:t>
    </dgm:pt>
    <dgm:pt modelId="{1D27BE68-38BC-4892-986B-E97CA7F06404}" type="parTrans" cxnId="{C8E8EB6D-850A-482D-A5A2-4165DA7F20E4}">
      <dgm:prSet/>
      <dgm:spPr/>
      <dgm:t>
        <a:bodyPr/>
        <a:lstStyle/>
        <a:p>
          <a:endParaRPr lang="en-GB"/>
        </a:p>
      </dgm:t>
    </dgm:pt>
    <dgm:pt modelId="{04C174F4-262D-447D-B592-14D00A7AFDEE}" type="sibTrans" cxnId="{C8E8EB6D-850A-482D-A5A2-4165DA7F20E4}">
      <dgm:prSet/>
      <dgm:spPr/>
      <dgm:t>
        <a:bodyPr/>
        <a:lstStyle/>
        <a:p>
          <a:endParaRPr lang="en-GB"/>
        </a:p>
      </dgm:t>
    </dgm:pt>
    <dgm:pt modelId="{5C120A83-8634-46B8-8B08-0DAC8CC62273}" type="pres">
      <dgm:prSet presAssocID="{20EC8A85-FB2D-4EF3-AB00-B6CAEDAA81B5}" presName="Name0" presStyleCnt="0">
        <dgm:presLayoutVars>
          <dgm:dir/>
          <dgm:resizeHandles val="exact"/>
        </dgm:presLayoutVars>
      </dgm:prSet>
      <dgm:spPr/>
    </dgm:pt>
    <dgm:pt modelId="{3D76D241-50F5-41C4-8919-DC36A0ABE0BD}" type="pres">
      <dgm:prSet presAssocID="{9B8D243C-5898-4335-A04D-C5E2788FDFAE}" presName="node" presStyleLbl="node1" presStyleIdx="0" presStyleCnt="6" custLinFactY="100000" custLinFactNeighborX="9349" custLinFactNeighborY="11813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DB1AC79-1511-4F24-A181-8C42CBB8A2EA}" type="pres">
      <dgm:prSet presAssocID="{AE8764DA-419E-40F7-8B99-44C1293B23E5}" presName="sibTrans" presStyleLbl="sibTrans2D1" presStyleIdx="0" presStyleCnt="5" custAng="7116530" custScaleX="72584" custScaleY="84275" custLinFactX="1978" custLinFactY="-100000" custLinFactNeighborX="100000" custLinFactNeighborY="-176442"/>
      <dgm:spPr/>
      <dgm:t>
        <a:bodyPr/>
        <a:lstStyle/>
        <a:p>
          <a:endParaRPr lang="en-GB"/>
        </a:p>
      </dgm:t>
    </dgm:pt>
    <dgm:pt modelId="{B4FE7F42-0D15-4CAD-B5F1-4A0A9983D3C8}" type="pres">
      <dgm:prSet presAssocID="{AE8764DA-419E-40F7-8B99-44C1293B23E5}" presName="connectorText" presStyleLbl="sibTrans2D1" presStyleIdx="0" presStyleCnt="5"/>
      <dgm:spPr/>
      <dgm:t>
        <a:bodyPr/>
        <a:lstStyle/>
        <a:p>
          <a:endParaRPr lang="en-GB"/>
        </a:p>
      </dgm:t>
    </dgm:pt>
    <dgm:pt modelId="{D2288294-88C9-4315-890C-9A090F0F3018}" type="pres">
      <dgm:prSet presAssocID="{5F123729-CEFC-4057-B3EC-26BDDF0B910F}" presName="node" presStyleLbl="node1" presStyleIdx="1" presStyleCnt="6" custLinFactX="-94622" custLinFactY="-100000" custLinFactNeighborX="-100000" custLinFactNeighborY="-11190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126D22E-513D-4CFC-BA69-AEB5D2AF8954}" type="pres">
      <dgm:prSet presAssocID="{C8D479BC-B060-4D70-914C-ADD8CAF20EFA}" presName="sibTrans" presStyleLbl="sibTrans2D1" presStyleIdx="1" presStyleCnt="5" custAng="17835582" custLinFactY="247850" custLinFactNeighborX="-13781" custLinFactNeighborY="300000"/>
      <dgm:spPr/>
      <dgm:t>
        <a:bodyPr/>
        <a:lstStyle/>
        <a:p>
          <a:endParaRPr lang="en-GB"/>
        </a:p>
      </dgm:t>
    </dgm:pt>
    <dgm:pt modelId="{DD4D7769-EF11-4BAE-903C-929E04039069}" type="pres">
      <dgm:prSet presAssocID="{C8D479BC-B060-4D70-914C-ADD8CAF20EFA}" presName="connectorText" presStyleLbl="sibTrans2D1" presStyleIdx="1" presStyleCnt="5"/>
      <dgm:spPr/>
      <dgm:t>
        <a:bodyPr/>
        <a:lstStyle/>
        <a:p>
          <a:endParaRPr lang="en-GB"/>
        </a:p>
      </dgm:t>
    </dgm:pt>
    <dgm:pt modelId="{2206FB8D-1745-49D1-8758-FE432EB361B1}" type="pres">
      <dgm:prSet presAssocID="{5668B20B-3694-4F51-A028-F2267B24EEF3}" presName="node" presStyleLbl="node1" presStyleIdx="2" presStyleCnt="6" custLinFactX="-4999" custLinFactNeighborX="-100000" custLinFactNeighborY="-279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531C922-A34E-4545-AB55-C539668369DE}" type="pres">
      <dgm:prSet presAssocID="{9AE66E7D-E647-417A-B30C-A89DDFE4D06B}" presName="sibTrans" presStyleLbl="sibTrans2D1" presStyleIdx="2" presStyleCnt="5"/>
      <dgm:spPr/>
      <dgm:t>
        <a:bodyPr/>
        <a:lstStyle/>
        <a:p>
          <a:endParaRPr lang="en-GB"/>
        </a:p>
      </dgm:t>
    </dgm:pt>
    <dgm:pt modelId="{B233332A-17E9-43DF-932B-249BF77011AC}" type="pres">
      <dgm:prSet presAssocID="{9AE66E7D-E647-417A-B30C-A89DDFE4D06B}" presName="connectorText" presStyleLbl="sibTrans2D1" presStyleIdx="2" presStyleCnt="5"/>
      <dgm:spPr/>
      <dgm:t>
        <a:bodyPr/>
        <a:lstStyle/>
        <a:p>
          <a:endParaRPr lang="en-GB"/>
        </a:p>
      </dgm:t>
    </dgm:pt>
    <dgm:pt modelId="{D49AFA96-3DB5-4ABB-AA29-984FE7B6423B}" type="pres">
      <dgm:prSet presAssocID="{551092D8-CA7D-4F92-AD15-4144B798AE71}" presName="node" presStyleLbl="node1" presStyleIdx="3" presStyleCnt="6" custLinFactNeighborX="-5609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5A3DCF-A795-4977-B065-A0A3B224A7D2}" type="pres">
      <dgm:prSet presAssocID="{D7D88957-DF94-4AA8-B46D-78783AC23577}" presName="sibTrans" presStyleLbl="sibTrans2D1" presStyleIdx="3" presStyleCnt="5" custScaleX="146674" custScaleY="83267"/>
      <dgm:spPr/>
      <dgm:t>
        <a:bodyPr/>
        <a:lstStyle/>
        <a:p>
          <a:endParaRPr lang="en-GB"/>
        </a:p>
      </dgm:t>
    </dgm:pt>
    <dgm:pt modelId="{83967C89-5C8F-4FDF-B3FE-789E60F54277}" type="pres">
      <dgm:prSet presAssocID="{D7D88957-DF94-4AA8-B46D-78783AC23577}" presName="connectorText" presStyleLbl="sibTrans2D1" presStyleIdx="3" presStyleCnt="5"/>
      <dgm:spPr/>
      <dgm:t>
        <a:bodyPr/>
        <a:lstStyle/>
        <a:p>
          <a:endParaRPr lang="en-GB"/>
        </a:p>
      </dgm:t>
    </dgm:pt>
    <dgm:pt modelId="{D2E42E68-AB7A-44A6-9A4A-F6EBAB6B1329}" type="pres">
      <dgm:prSet presAssocID="{E75E357A-5348-4F91-A615-159D80D562B8}" presName="node" presStyleLbl="node1" presStyleIdx="4" presStyleCnt="6" custLinFactX="25701" custLinFactNeighborX="100000" custLinFactNeighborY="9559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1DE70C-4E52-49B5-99EF-582865FB4EE2}" type="pres">
      <dgm:prSet presAssocID="{D29DB2EA-CFE3-4DB3-871D-1DEA216778BE}" presName="sibTrans" presStyleLbl="sibTrans2D1" presStyleIdx="4" presStyleCnt="5" custAng="3744058" custScaleX="335945" custScaleY="83032" custLinFactX="-200000" custLinFactY="-39987" custLinFactNeighborX="-289829" custLinFactNeighborY="-100000"/>
      <dgm:spPr/>
      <dgm:t>
        <a:bodyPr/>
        <a:lstStyle/>
        <a:p>
          <a:endParaRPr lang="en-GB"/>
        </a:p>
      </dgm:t>
    </dgm:pt>
    <dgm:pt modelId="{76E8D256-B3F8-40F9-B829-E0A5AD0652E0}" type="pres">
      <dgm:prSet presAssocID="{D29DB2EA-CFE3-4DB3-871D-1DEA216778BE}" presName="connectorText" presStyleLbl="sibTrans2D1" presStyleIdx="4" presStyleCnt="5"/>
      <dgm:spPr/>
      <dgm:t>
        <a:bodyPr/>
        <a:lstStyle/>
        <a:p>
          <a:endParaRPr lang="en-GB"/>
        </a:p>
      </dgm:t>
    </dgm:pt>
    <dgm:pt modelId="{71CAB5B0-AFFB-4239-ACD3-E8CA0B3E63B3}" type="pres">
      <dgm:prSet presAssocID="{66F87E51-3D4B-42AE-B665-C0C9F19783B3}" presName="node" presStyleLbl="node1" presStyleIdx="5" presStyleCnt="6" custLinFactX="-89811" custLinFactNeighborX="-100000" custLinFactNeighborY="-6792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8E8EB6D-850A-482D-A5A2-4165DA7F20E4}" srcId="{20EC8A85-FB2D-4EF3-AB00-B6CAEDAA81B5}" destId="{66F87E51-3D4B-42AE-B665-C0C9F19783B3}" srcOrd="5" destOrd="0" parTransId="{1D27BE68-38BC-4892-986B-E97CA7F06404}" sibTransId="{04C174F4-262D-447D-B592-14D00A7AFDEE}"/>
    <dgm:cxn modelId="{91962C30-87FA-49B1-BC14-D5CBB23574F1}" type="presOf" srcId="{AE8764DA-419E-40F7-8B99-44C1293B23E5}" destId="{CDB1AC79-1511-4F24-A181-8C42CBB8A2EA}" srcOrd="0" destOrd="0" presId="urn:microsoft.com/office/officeart/2005/8/layout/process1"/>
    <dgm:cxn modelId="{95B07C3F-6980-46DC-95DA-E109E4D6063E}" type="presOf" srcId="{551092D8-CA7D-4F92-AD15-4144B798AE71}" destId="{D49AFA96-3DB5-4ABB-AA29-984FE7B6423B}" srcOrd="0" destOrd="0" presId="urn:microsoft.com/office/officeart/2005/8/layout/process1"/>
    <dgm:cxn modelId="{B933BA9E-0E25-4E4A-BC4C-4CA39BDAFDE8}" type="presOf" srcId="{D29DB2EA-CFE3-4DB3-871D-1DEA216778BE}" destId="{C31DE70C-4E52-49B5-99EF-582865FB4EE2}" srcOrd="0" destOrd="0" presId="urn:microsoft.com/office/officeart/2005/8/layout/process1"/>
    <dgm:cxn modelId="{80DA6C8E-1EFB-473D-A534-416B5A84B1E9}" type="presOf" srcId="{C8D479BC-B060-4D70-914C-ADD8CAF20EFA}" destId="{DD4D7769-EF11-4BAE-903C-929E04039069}" srcOrd="1" destOrd="0" presId="urn:microsoft.com/office/officeart/2005/8/layout/process1"/>
    <dgm:cxn modelId="{E2D75D53-AADC-46F3-AE25-F84016B9AC12}" srcId="{20EC8A85-FB2D-4EF3-AB00-B6CAEDAA81B5}" destId="{5668B20B-3694-4F51-A028-F2267B24EEF3}" srcOrd="2" destOrd="0" parTransId="{242A728C-0ED4-45D6-9E4C-CBBC290C8A19}" sibTransId="{9AE66E7D-E647-417A-B30C-A89DDFE4D06B}"/>
    <dgm:cxn modelId="{0FA5F33E-D777-4CB5-8974-74CD5BDAF6C3}" type="presOf" srcId="{20EC8A85-FB2D-4EF3-AB00-B6CAEDAA81B5}" destId="{5C120A83-8634-46B8-8B08-0DAC8CC62273}" srcOrd="0" destOrd="0" presId="urn:microsoft.com/office/officeart/2005/8/layout/process1"/>
    <dgm:cxn modelId="{E1B483FC-4621-4952-A5A7-6AC42CC7A6A4}" type="presOf" srcId="{5668B20B-3694-4F51-A028-F2267B24EEF3}" destId="{2206FB8D-1745-49D1-8758-FE432EB361B1}" srcOrd="0" destOrd="0" presId="urn:microsoft.com/office/officeart/2005/8/layout/process1"/>
    <dgm:cxn modelId="{CC105529-386E-4C7E-909A-FFB906F83D93}" type="presOf" srcId="{9B8D243C-5898-4335-A04D-C5E2788FDFAE}" destId="{3D76D241-50F5-41C4-8919-DC36A0ABE0BD}" srcOrd="0" destOrd="0" presId="urn:microsoft.com/office/officeart/2005/8/layout/process1"/>
    <dgm:cxn modelId="{AD581726-3467-464C-8291-8CCC53657505}" type="presOf" srcId="{E75E357A-5348-4F91-A615-159D80D562B8}" destId="{D2E42E68-AB7A-44A6-9A4A-F6EBAB6B1329}" srcOrd="0" destOrd="0" presId="urn:microsoft.com/office/officeart/2005/8/layout/process1"/>
    <dgm:cxn modelId="{8D20C4A3-B9A9-4967-8777-CD8271D913AC}" type="presOf" srcId="{D7D88957-DF94-4AA8-B46D-78783AC23577}" destId="{83967C89-5C8F-4FDF-B3FE-789E60F54277}" srcOrd="1" destOrd="0" presId="urn:microsoft.com/office/officeart/2005/8/layout/process1"/>
    <dgm:cxn modelId="{063C9BA2-3617-420A-BA4A-867F438AB248}" srcId="{20EC8A85-FB2D-4EF3-AB00-B6CAEDAA81B5}" destId="{E75E357A-5348-4F91-A615-159D80D562B8}" srcOrd="4" destOrd="0" parTransId="{12D69791-24EA-4BB8-8650-16C8460A9424}" sibTransId="{D29DB2EA-CFE3-4DB3-871D-1DEA216778BE}"/>
    <dgm:cxn modelId="{BB7A62EE-0732-459D-88BC-5FEA304979CF}" type="presOf" srcId="{9AE66E7D-E647-417A-B30C-A89DDFE4D06B}" destId="{2531C922-A34E-4545-AB55-C539668369DE}" srcOrd="0" destOrd="0" presId="urn:microsoft.com/office/officeart/2005/8/layout/process1"/>
    <dgm:cxn modelId="{7D1797DB-40C0-4D1C-9397-A2EDDCDB81AF}" type="presOf" srcId="{9AE66E7D-E647-417A-B30C-A89DDFE4D06B}" destId="{B233332A-17E9-43DF-932B-249BF77011AC}" srcOrd="1" destOrd="0" presId="urn:microsoft.com/office/officeart/2005/8/layout/process1"/>
    <dgm:cxn modelId="{4175EBE8-A394-47E3-A716-B779B1012A9C}" type="presOf" srcId="{D29DB2EA-CFE3-4DB3-871D-1DEA216778BE}" destId="{76E8D256-B3F8-40F9-B829-E0A5AD0652E0}" srcOrd="1" destOrd="0" presId="urn:microsoft.com/office/officeart/2005/8/layout/process1"/>
    <dgm:cxn modelId="{9C75A0F0-AB28-4CCF-837C-CC4746F16D26}" type="presOf" srcId="{AE8764DA-419E-40F7-8B99-44C1293B23E5}" destId="{B4FE7F42-0D15-4CAD-B5F1-4A0A9983D3C8}" srcOrd="1" destOrd="0" presId="urn:microsoft.com/office/officeart/2005/8/layout/process1"/>
    <dgm:cxn modelId="{58FC066F-8CC2-4F93-8F14-E2C3C16497A3}" type="presOf" srcId="{66F87E51-3D4B-42AE-B665-C0C9F19783B3}" destId="{71CAB5B0-AFFB-4239-ACD3-E8CA0B3E63B3}" srcOrd="0" destOrd="0" presId="urn:microsoft.com/office/officeart/2005/8/layout/process1"/>
    <dgm:cxn modelId="{9CD5EA2F-5A11-4D3F-85C1-C6E5BFEBEFCF}" srcId="{20EC8A85-FB2D-4EF3-AB00-B6CAEDAA81B5}" destId="{551092D8-CA7D-4F92-AD15-4144B798AE71}" srcOrd="3" destOrd="0" parTransId="{C0AF7CB4-84B5-444E-901E-50F39C09D026}" sibTransId="{D7D88957-DF94-4AA8-B46D-78783AC23577}"/>
    <dgm:cxn modelId="{79986E43-BED1-4875-A517-81AA704F8328}" type="presOf" srcId="{5F123729-CEFC-4057-B3EC-26BDDF0B910F}" destId="{D2288294-88C9-4315-890C-9A090F0F3018}" srcOrd="0" destOrd="0" presId="urn:microsoft.com/office/officeart/2005/8/layout/process1"/>
    <dgm:cxn modelId="{1F13EC83-5E8C-436B-90A6-946EDA113696}" srcId="{20EC8A85-FB2D-4EF3-AB00-B6CAEDAA81B5}" destId="{5F123729-CEFC-4057-B3EC-26BDDF0B910F}" srcOrd="1" destOrd="0" parTransId="{F3CE7B48-8254-4E19-B1E7-32BC2CF3B386}" sibTransId="{C8D479BC-B060-4D70-914C-ADD8CAF20EFA}"/>
    <dgm:cxn modelId="{BB023EFC-D3C6-489E-A683-B189D02547AF}" srcId="{20EC8A85-FB2D-4EF3-AB00-B6CAEDAA81B5}" destId="{9B8D243C-5898-4335-A04D-C5E2788FDFAE}" srcOrd="0" destOrd="0" parTransId="{2B28C8F6-BDE9-4DA6-AE77-1F71A265BB76}" sibTransId="{AE8764DA-419E-40F7-8B99-44C1293B23E5}"/>
    <dgm:cxn modelId="{AE07F5DF-5D59-4C70-87B4-38178E3B55CE}" type="presOf" srcId="{D7D88957-DF94-4AA8-B46D-78783AC23577}" destId="{D65A3DCF-A795-4977-B065-A0A3B224A7D2}" srcOrd="0" destOrd="0" presId="urn:microsoft.com/office/officeart/2005/8/layout/process1"/>
    <dgm:cxn modelId="{91C06E7E-B1A5-439E-B531-0C731D2EF282}" type="presOf" srcId="{C8D479BC-B060-4D70-914C-ADD8CAF20EFA}" destId="{6126D22E-513D-4CFC-BA69-AEB5D2AF8954}" srcOrd="0" destOrd="0" presId="urn:microsoft.com/office/officeart/2005/8/layout/process1"/>
    <dgm:cxn modelId="{FEEE3D8A-D93A-4B87-889F-2D8A946E7EC6}" type="presParOf" srcId="{5C120A83-8634-46B8-8B08-0DAC8CC62273}" destId="{3D76D241-50F5-41C4-8919-DC36A0ABE0BD}" srcOrd="0" destOrd="0" presId="urn:microsoft.com/office/officeart/2005/8/layout/process1"/>
    <dgm:cxn modelId="{D974A978-3C66-4E21-80D9-7193DDBF55D9}" type="presParOf" srcId="{5C120A83-8634-46B8-8B08-0DAC8CC62273}" destId="{CDB1AC79-1511-4F24-A181-8C42CBB8A2EA}" srcOrd="1" destOrd="0" presId="urn:microsoft.com/office/officeart/2005/8/layout/process1"/>
    <dgm:cxn modelId="{7602CE90-E877-4621-9A22-5D693DE4106A}" type="presParOf" srcId="{CDB1AC79-1511-4F24-A181-8C42CBB8A2EA}" destId="{B4FE7F42-0D15-4CAD-B5F1-4A0A9983D3C8}" srcOrd="0" destOrd="0" presId="urn:microsoft.com/office/officeart/2005/8/layout/process1"/>
    <dgm:cxn modelId="{0B22B408-35D5-4331-810A-D1119F5A539B}" type="presParOf" srcId="{5C120A83-8634-46B8-8B08-0DAC8CC62273}" destId="{D2288294-88C9-4315-890C-9A090F0F3018}" srcOrd="2" destOrd="0" presId="urn:microsoft.com/office/officeart/2005/8/layout/process1"/>
    <dgm:cxn modelId="{CA4597D3-A7F5-4DDE-8DB7-554CCC76C560}" type="presParOf" srcId="{5C120A83-8634-46B8-8B08-0DAC8CC62273}" destId="{6126D22E-513D-4CFC-BA69-AEB5D2AF8954}" srcOrd="3" destOrd="0" presId="urn:microsoft.com/office/officeart/2005/8/layout/process1"/>
    <dgm:cxn modelId="{F3D1ACEE-DEAF-4C35-8348-E94707E64A72}" type="presParOf" srcId="{6126D22E-513D-4CFC-BA69-AEB5D2AF8954}" destId="{DD4D7769-EF11-4BAE-903C-929E04039069}" srcOrd="0" destOrd="0" presId="urn:microsoft.com/office/officeart/2005/8/layout/process1"/>
    <dgm:cxn modelId="{0AD39AB5-64D6-41E2-B7F0-4913D946F44C}" type="presParOf" srcId="{5C120A83-8634-46B8-8B08-0DAC8CC62273}" destId="{2206FB8D-1745-49D1-8758-FE432EB361B1}" srcOrd="4" destOrd="0" presId="urn:microsoft.com/office/officeart/2005/8/layout/process1"/>
    <dgm:cxn modelId="{F36E6F85-AC70-48B4-9B95-F3F49273D10B}" type="presParOf" srcId="{5C120A83-8634-46B8-8B08-0DAC8CC62273}" destId="{2531C922-A34E-4545-AB55-C539668369DE}" srcOrd="5" destOrd="0" presId="urn:microsoft.com/office/officeart/2005/8/layout/process1"/>
    <dgm:cxn modelId="{8492D2BB-2B2B-435C-8183-D504BDDC0858}" type="presParOf" srcId="{2531C922-A34E-4545-AB55-C539668369DE}" destId="{B233332A-17E9-43DF-932B-249BF77011AC}" srcOrd="0" destOrd="0" presId="urn:microsoft.com/office/officeart/2005/8/layout/process1"/>
    <dgm:cxn modelId="{538AD12E-6465-4A94-A069-3EF4C4E4FD7F}" type="presParOf" srcId="{5C120A83-8634-46B8-8B08-0DAC8CC62273}" destId="{D49AFA96-3DB5-4ABB-AA29-984FE7B6423B}" srcOrd="6" destOrd="0" presId="urn:microsoft.com/office/officeart/2005/8/layout/process1"/>
    <dgm:cxn modelId="{03F989FD-98E4-41BB-A265-E36EDAF7936B}" type="presParOf" srcId="{5C120A83-8634-46B8-8B08-0DAC8CC62273}" destId="{D65A3DCF-A795-4977-B065-A0A3B224A7D2}" srcOrd="7" destOrd="0" presId="urn:microsoft.com/office/officeart/2005/8/layout/process1"/>
    <dgm:cxn modelId="{7FA7964F-C31D-46C4-A524-69D5884E1B75}" type="presParOf" srcId="{D65A3DCF-A795-4977-B065-A0A3B224A7D2}" destId="{83967C89-5C8F-4FDF-B3FE-789E60F54277}" srcOrd="0" destOrd="0" presId="urn:microsoft.com/office/officeart/2005/8/layout/process1"/>
    <dgm:cxn modelId="{74CC131D-EF37-40E6-911E-0FCB7243C0FE}" type="presParOf" srcId="{5C120A83-8634-46B8-8B08-0DAC8CC62273}" destId="{D2E42E68-AB7A-44A6-9A4A-F6EBAB6B1329}" srcOrd="8" destOrd="0" presId="urn:microsoft.com/office/officeart/2005/8/layout/process1"/>
    <dgm:cxn modelId="{A371692E-B7A5-4BDB-B514-8CAAEA98CEEC}" type="presParOf" srcId="{5C120A83-8634-46B8-8B08-0DAC8CC62273}" destId="{C31DE70C-4E52-49B5-99EF-582865FB4EE2}" srcOrd="9" destOrd="0" presId="urn:microsoft.com/office/officeart/2005/8/layout/process1"/>
    <dgm:cxn modelId="{BDC0D02A-A69A-4FFE-8DC3-265C399D8F3E}" type="presParOf" srcId="{C31DE70C-4E52-49B5-99EF-582865FB4EE2}" destId="{76E8D256-B3F8-40F9-B829-E0A5AD0652E0}" srcOrd="0" destOrd="0" presId="urn:microsoft.com/office/officeart/2005/8/layout/process1"/>
    <dgm:cxn modelId="{4DBB18CD-5604-4450-92AE-3826B8382F80}" type="presParOf" srcId="{5C120A83-8634-46B8-8B08-0DAC8CC62273}" destId="{71CAB5B0-AFFB-4239-ACD3-E8CA0B3E63B3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6D241-50F5-41C4-8919-DC36A0ABE0BD}">
      <dsp:nvSpPr>
        <dsp:cNvPr id="0" name=""/>
        <dsp:cNvSpPr/>
      </dsp:nvSpPr>
      <dsp:spPr>
        <a:xfrm>
          <a:off x="46583" y="3416510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Radar</a:t>
          </a:r>
          <a:endParaRPr lang="en-GB" sz="1200" kern="1200" dirty="0"/>
        </a:p>
      </dsp:txBody>
      <dsp:txXfrm>
        <a:off x="62472" y="3432399"/>
        <a:ext cx="872386" cy="510720"/>
      </dsp:txXfrm>
    </dsp:sp>
    <dsp:sp modelId="{CDB1AC79-1511-4F24-A181-8C42CBB8A2EA}">
      <dsp:nvSpPr>
        <dsp:cNvPr id="0" name=""/>
        <dsp:cNvSpPr/>
      </dsp:nvSpPr>
      <dsp:spPr>
        <a:xfrm rot="1719540">
          <a:off x="1123040" y="1780054"/>
          <a:ext cx="688788" cy="1889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1126513" y="1804253"/>
        <a:ext cx="632096" cy="113384"/>
      </dsp:txXfrm>
    </dsp:sp>
    <dsp:sp modelId="{D2288294-88C9-4315-890C-9A090F0F3018}">
      <dsp:nvSpPr>
        <dsp:cNvPr id="0" name=""/>
        <dsp:cNvSpPr/>
      </dsp:nvSpPr>
      <dsp:spPr>
        <a:xfrm>
          <a:off x="48625" y="1083533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err="1" smtClean="0"/>
            <a:t>Kamera</a:t>
          </a:r>
          <a:endParaRPr lang="en-GB" sz="1200" kern="1200" dirty="0"/>
        </a:p>
      </dsp:txBody>
      <dsp:txXfrm>
        <a:off x="64514" y="1099422"/>
        <a:ext cx="872386" cy="510720"/>
      </dsp:txXfrm>
    </dsp:sp>
    <dsp:sp modelId="{6126D22E-513D-4CFC-BA69-AEB5D2AF8954}">
      <dsp:nvSpPr>
        <dsp:cNvPr id="0" name=""/>
        <dsp:cNvSpPr/>
      </dsp:nvSpPr>
      <dsp:spPr>
        <a:xfrm rot="19554707">
          <a:off x="1104905" y="3047937"/>
          <a:ext cx="707839" cy="2242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1110684" y="3111634"/>
        <a:ext cx="640569" cy="134540"/>
      </dsp:txXfrm>
    </dsp:sp>
    <dsp:sp modelId="{2206FB8D-1745-49D1-8758-FE432EB361B1}">
      <dsp:nvSpPr>
        <dsp:cNvPr id="0" name=""/>
        <dsp:cNvSpPr/>
      </dsp:nvSpPr>
      <dsp:spPr>
        <a:xfrm>
          <a:off x="2124795" y="2217946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Fusion</a:t>
          </a:r>
          <a:endParaRPr lang="en-GB" sz="1200" kern="1200" dirty="0"/>
        </a:p>
      </dsp:txBody>
      <dsp:txXfrm>
        <a:off x="2140684" y="2233835"/>
        <a:ext cx="872386" cy="510720"/>
      </dsp:txXfrm>
    </dsp:sp>
    <dsp:sp modelId="{2531C922-A34E-4545-AB55-C539668369DE}">
      <dsp:nvSpPr>
        <dsp:cNvPr id="0" name=""/>
        <dsp:cNvSpPr/>
      </dsp:nvSpPr>
      <dsp:spPr>
        <a:xfrm rot="33983">
          <a:off x="3186505" y="2384757"/>
          <a:ext cx="334031" cy="2242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3186507" y="2429271"/>
        <a:ext cx="266761" cy="134540"/>
      </dsp:txXfrm>
    </dsp:sp>
    <dsp:sp modelId="{D49AFA96-3DB5-4ABB-AA29-984FE7B6423B}">
      <dsp:nvSpPr>
        <dsp:cNvPr id="0" name=""/>
        <dsp:cNvSpPr/>
      </dsp:nvSpPr>
      <dsp:spPr>
        <a:xfrm>
          <a:off x="3659176" y="2233115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err="1" smtClean="0"/>
            <a:t>Applikation</a:t>
          </a:r>
          <a:endParaRPr lang="en-GB" sz="1200" kern="1200" dirty="0"/>
        </a:p>
      </dsp:txBody>
      <dsp:txXfrm>
        <a:off x="3675065" y="2249004"/>
        <a:ext cx="872386" cy="510720"/>
      </dsp:txXfrm>
    </dsp:sp>
    <dsp:sp modelId="{D65A3DCF-A795-4977-B065-A0A3B224A7D2}">
      <dsp:nvSpPr>
        <dsp:cNvPr id="0" name=""/>
        <dsp:cNvSpPr/>
      </dsp:nvSpPr>
      <dsp:spPr>
        <a:xfrm rot="993566">
          <a:off x="4655318" y="2674064"/>
          <a:ext cx="681259" cy="1867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4656480" y="2703424"/>
        <a:ext cx="625246" cy="112027"/>
      </dsp:txXfrm>
    </dsp:sp>
    <dsp:sp modelId="{D2E42E68-AB7A-44A6-9A4A-F6EBAB6B1329}">
      <dsp:nvSpPr>
        <dsp:cNvPr id="0" name=""/>
        <dsp:cNvSpPr/>
      </dsp:nvSpPr>
      <dsp:spPr>
        <a:xfrm>
          <a:off x="5403355" y="2751732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smtClean="0"/>
            <a:t>Actuator</a:t>
          </a:r>
          <a:endParaRPr lang="en-GB" sz="1200" kern="1200" dirty="0"/>
        </a:p>
      </dsp:txBody>
      <dsp:txXfrm>
        <a:off x="5419244" y="2767621"/>
        <a:ext cx="872386" cy="510720"/>
      </dsp:txXfrm>
    </dsp:sp>
    <dsp:sp modelId="{C31DE70C-4E52-49B5-99EF-582865FB4EE2}">
      <dsp:nvSpPr>
        <dsp:cNvPr id="0" name=""/>
        <dsp:cNvSpPr/>
      </dsp:nvSpPr>
      <dsp:spPr>
        <a:xfrm rot="19967694">
          <a:off x="4657059" y="2167269"/>
          <a:ext cx="613597" cy="1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4660148" y="2217274"/>
        <a:ext cx="557742" cy="111710"/>
      </dsp:txXfrm>
    </dsp:sp>
    <dsp:sp modelId="{71CAB5B0-AFFB-4239-ACD3-E8CA0B3E63B3}">
      <dsp:nvSpPr>
        <dsp:cNvPr id="0" name=""/>
        <dsp:cNvSpPr/>
      </dsp:nvSpPr>
      <dsp:spPr>
        <a:xfrm>
          <a:off x="5409454" y="1864623"/>
          <a:ext cx="904164" cy="5424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kern="1200" dirty="0" err="1" smtClean="0"/>
            <a:t>varning</a:t>
          </a:r>
          <a:endParaRPr lang="en-GB" sz="1200" kern="1200" dirty="0"/>
        </a:p>
      </dsp:txBody>
      <dsp:txXfrm>
        <a:off x="5425343" y="1880512"/>
        <a:ext cx="872386" cy="510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22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71913" y="0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2AD0D-FCE4-4AC3-80E4-391363750BC0}" type="datetimeFigureOut">
              <a:rPr lang="sv-SE" sz="1100" smtClean="0">
                <a:latin typeface="Arial" pitchFamily="34" charset="0"/>
                <a:cs typeface="Arial" pitchFamily="34" charset="0"/>
              </a:rPr>
              <a:t>2016-09-27</a:t>
            </a:fld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78963"/>
            <a:ext cx="29622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71913" y="9478963"/>
            <a:ext cx="2960687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FD27F-DCDB-4D3B-B6DE-946B7D4F34DB}" type="slidenum">
              <a:rPr lang="sv-SE" sz="1100" smtClean="0">
                <a:latin typeface="Arial" pitchFamily="34" charset="0"/>
                <a:cs typeface="Arial" pitchFamily="34" charset="0"/>
              </a:rPr>
              <a:t>‹#›</a:t>
            </a:fld>
            <a:endParaRPr lang="sv-SE" sz="11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8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fld id="{B35A79AD-8434-4456-9B6E-2D4F4A74A796}" type="datetimeFigureOut">
              <a:rPr lang="sv-SE" smtClean="0"/>
              <a:pPr/>
              <a:t>2016-09-27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7713"/>
            <a:ext cx="4991100" cy="3743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3419" y="4740037"/>
            <a:ext cx="5467350" cy="44905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latin typeface="Arial" pitchFamily="34" charset="0"/>
                <a:cs typeface="Arial" pitchFamily="34" charset="0"/>
              </a:defRPr>
            </a:lvl1pPr>
          </a:lstStyle>
          <a:p>
            <a:fld id="{68186CD8-2B5F-47D2-B024-698315872481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44230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000"/>
      </a:spcBef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5627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6130925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4833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548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167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86305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9227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03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23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2079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867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376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29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537146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1806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380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135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098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1572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824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860307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930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3644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847B5A7-CF68-47D6-A381-C9D0546E7A68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5450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8239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637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0738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8645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2065263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0008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991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0310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747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144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351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1011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1227082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91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0317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383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8827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853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8419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4108956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6487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4C25F659-7D0D-4AF7-84EC-ADA30A98A31A}" type="datetime1">
              <a:rPr lang="sv-SE" noProof="0" smtClean="0"/>
              <a:t>2016-09-27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4249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6109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961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778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665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4808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893701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217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0731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3036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0445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5365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92150" y="3705225"/>
            <a:ext cx="7737475" cy="11430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60488" y="50673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 sz="2400"/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pic>
        <p:nvPicPr>
          <p:cNvPr id="61461" name="Picture 21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1965325"/>
            <a:ext cx="5738813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221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0E9AD42-C178-4DDF-86C3-EDC77BEDCFC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8571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4680" y="1865241"/>
            <a:ext cx="8229600" cy="4133056"/>
          </a:xfrm>
        </p:spPr>
        <p:txBody>
          <a:bodyPr/>
          <a:lstStyle>
            <a:lvl1pPr marL="225425" indent="-225425">
              <a:spcBef>
                <a:spcPts val="1800"/>
              </a:spcBef>
              <a:buClr>
                <a:schemeClr val="tx2"/>
              </a:buClr>
              <a:buFont typeface="Symbol" pitchFamily="18" charset="2"/>
              <a:buChar char=""/>
              <a:defRPr/>
            </a:lvl1pPr>
            <a:lvl2pPr>
              <a:spcBef>
                <a:spcPts val="1800"/>
              </a:spcBef>
              <a:defRPr/>
            </a:lvl2pPr>
            <a:lvl3pPr marL="728663" indent="-211138">
              <a:spcBef>
                <a:spcPts val="1800"/>
              </a:spcBef>
              <a:buClr>
                <a:schemeClr val="tx2"/>
              </a:buClr>
              <a:buSzPct val="90000"/>
              <a:buFont typeface="Symbol" pitchFamily="18" charset="2"/>
              <a:buChar char="·"/>
              <a:defRPr/>
            </a:lvl3pPr>
            <a:lvl4pPr marL="981075" indent="-239713">
              <a:spcBef>
                <a:spcPts val="1800"/>
              </a:spcBef>
              <a:defRPr/>
            </a:lvl4pPr>
            <a:lvl5pPr marL="1219200" indent="-225425">
              <a:spcBef>
                <a:spcPts val="1800"/>
              </a:spcBef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47138" y="959145"/>
            <a:ext cx="8240271" cy="408690"/>
          </a:xfrm>
        </p:spPr>
        <p:txBody>
          <a:bodyPr anchor="t" anchorCtr="0">
            <a:noAutofit/>
          </a:bodyPr>
          <a:lstStyle>
            <a:lvl1pPr marL="0" indent="0">
              <a:lnSpc>
                <a:spcPts val="2700"/>
              </a:lnSpc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add sub-heading  </a:t>
            </a:r>
          </a:p>
        </p:txBody>
      </p:sp>
    </p:spTree>
    <p:extLst>
      <p:ext uri="{BB962C8B-B14F-4D97-AF65-F5344CB8AC3E}">
        <p14:creationId xmlns:p14="http://schemas.microsoft.com/office/powerpoint/2010/main" val="2569238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4ABB991-70B4-4945-B03A-23D49C42F90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36454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48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A48B6B9-208B-4632-BEF9-204970A2537F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1362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94AB315-E20E-4D83-BD01-AD3F862EE5E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1425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5" y="1989138"/>
            <a:ext cx="69850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60757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3185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779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Pictur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Complete Vehicle, Magnus Ström, Active Safety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3BF1770-FBD9-440A-9EBE-3A4D9CB1C2DA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auto">
          <a:xfrm>
            <a:off x="-3176" y="1989138"/>
            <a:ext cx="86519" cy="251936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  <a:defRPr/>
            </a:pPr>
            <a:endParaRPr lang="en-US" noProof="0">
              <a:cs typeface="+mn-cs"/>
            </a:endParaRPr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75043" y="1989138"/>
            <a:ext cx="3999600" cy="25200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23132" y="1891054"/>
            <a:ext cx="4524499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860425" indent="-317500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262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Half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9088" y="349884"/>
            <a:ext cx="3961967" cy="11430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/>
          </p:nvPr>
        </p:nvSpPr>
        <p:spPr>
          <a:xfrm>
            <a:off x="4572000" y="-1"/>
            <a:ext cx="4572000" cy="6130925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3A5777-0D53-488A-860F-8FDF885F4A14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7974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vo - Thre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990D02-3A8A-4F7A-9A3A-80EC38C13FD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noProof="0" smtClean="0"/>
              <a:t>Date</a:t>
            </a:r>
            <a:endParaRPr lang="en-US" noProof="0" dirty="0"/>
          </a:p>
        </p:txBody>
      </p:sp>
      <p:sp>
        <p:nvSpPr>
          <p:cNvPr id="7" name="Rectangle 6"/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4100950"/>
            <a:ext cx="4572000" cy="20268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third picture</a:t>
            </a:r>
            <a:endParaRPr lang="en-US" noProof="0" dirty="0"/>
          </a:p>
        </p:txBody>
      </p:sp>
      <p:sp>
        <p:nvSpPr>
          <p:cNvPr id="9" name="Rectangle 6"/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0"/>
            <a:ext cx="4572000" cy="20268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first picture</a:t>
            </a:r>
            <a:endParaRPr lang="en-US" noProof="0" dirty="0"/>
          </a:p>
        </p:txBody>
      </p:sp>
      <p:sp>
        <p:nvSpPr>
          <p:cNvPr id="10" name="Rectangle 6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2052275"/>
            <a:ext cx="4572000" cy="2023200"/>
          </a:xfrm>
          <a:noFill/>
          <a:ln w="38100" cap="sq" cmpd="sng" algn="ctr">
            <a:noFill/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 anchorCtr="1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  <a:extLst/>
          </a:lstStyle>
          <a:p>
            <a:pPr lvl="0"/>
            <a:r>
              <a:rPr lang="en-US" noProof="0" dirty="0" smtClean="0"/>
              <a:t>Click icon to add second picture</a:t>
            </a:r>
            <a:endParaRPr lang="en-US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22263" y="1876425"/>
            <a:ext cx="3958792" cy="3898900"/>
          </a:xfrm>
        </p:spPr>
        <p:txBody>
          <a:bodyPr/>
          <a:lstStyle>
            <a:lvl1pPr marL="212725" indent="-212725">
              <a:buClr>
                <a:schemeClr val="tx2"/>
              </a:buClr>
              <a:buFont typeface="Symbol" pitchFamily="18" charset="2"/>
              <a:buChar char="·"/>
              <a:defRPr/>
            </a:lvl1pPr>
            <a:lvl3pPr marL="715963" indent="-212725">
              <a:buClr>
                <a:schemeClr val="tx2"/>
              </a:buClr>
              <a:buFont typeface="Symbol" pitchFamily="18" charset="2"/>
              <a:buChar char="·"/>
              <a:defRPr/>
            </a:lvl3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9088" y="349884"/>
            <a:ext cx="3961967" cy="11430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505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64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63.xml"/><Relationship Id="rId9" Type="http://schemas.openxmlformats.org/officeDocument/2006/relationships/image" Target="../media/image10.jpeg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6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5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3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6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7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0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9.xml"/><Relationship Id="rId9" Type="http://schemas.openxmlformats.org/officeDocument/2006/relationships/image" Target="../media/image8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image" Target="../media/image2.wmf"/><Relationship Id="rId5" Type="http://schemas.openxmlformats.org/officeDocument/2006/relationships/slideLayout" Target="../slideLayouts/slideLayout5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6.xml"/><Relationship Id="rId9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CAA2D7BD-40CB-40B0-9BB9-85DA1DE6637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A3B653F7-D70D-4E9F-A876-DACE8E2B9237}" type="datetime1">
              <a:rPr lang="sv-SE" noProof="0" smtClean="0"/>
              <a:t>2016-09-27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8865338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3" descr="Volvo_Trucks_Eicher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355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92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713A5777-0D53-488A-860F-8FDF885F4A14}" type="datetime1">
              <a:rPr lang="sv-SE" noProof="0" smtClean="0"/>
              <a:t>2016-09-27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2424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01_VolvoAB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08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0_Trucks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28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3" descr="01_VolvoAB_IronMark_ppt_V4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923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06_Trucks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-9525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256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01_Trucks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-9525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171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 descr="02_Trucks_ppt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0"/>
            <a:ext cx="47529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10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1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850" y="-5742"/>
            <a:ext cx="6026150" cy="613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7932" y="35415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680" y="1692965"/>
            <a:ext cx="8229600" cy="4133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34950" lvl="0" indent="-234950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marL="860425" lvl="2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</a:pPr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grpSp>
        <p:nvGrpSpPr>
          <p:cNvPr id="7" name="Group 20"/>
          <p:cNvGrpSpPr>
            <a:grpSpLocks/>
          </p:cNvGrpSpPr>
          <p:nvPr userDrawn="1"/>
        </p:nvGrpSpPr>
        <p:grpSpPr bwMode="auto">
          <a:xfrm>
            <a:off x="0" y="6186488"/>
            <a:ext cx="9144000" cy="671512"/>
            <a:chOff x="0" y="3897"/>
            <a:chExt cx="5760" cy="423"/>
          </a:xfrm>
        </p:grpSpPr>
        <p:pic>
          <p:nvPicPr>
            <p:cNvPr id="8" name="Picture 18" descr="grått band nertill"/>
            <p:cNvPicPr>
              <a:picLocks noChangeAspect="1" noChangeArrowheads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24"/>
              <a:ext cx="5022" cy="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Line 11"/>
            <p:cNvSpPr>
              <a:spLocks noChangeShapeType="1"/>
            </p:cNvSpPr>
            <p:nvPr userDrawn="1"/>
          </p:nvSpPr>
          <p:spPr bwMode="auto">
            <a:xfrm>
              <a:off x="0" y="3897"/>
              <a:ext cx="5760" cy="0"/>
            </a:xfrm>
            <a:prstGeom prst="line">
              <a:avLst/>
            </a:prstGeom>
            <a:noFill/>
            <a:ln w="25400">
              <a:solidFill>
                <a:srgbClr val="000F6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noProof="0"/>
            </a:p>
          </p:txBody>
        </p:sp>
        <p:pic>
          <p:nvPicPr>
            <p:cNvPr id="10" name="Picture 12"/>
            <p:cNvPicPr>
              <a:picLocks noChangeAspect="1" noChangeArrowheads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" y="4076"/>
              <a:ext cx="587" cy="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9725" y="6426200"/>
            <a:ext cx="68738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Complete Vehicle, Name, Document name, Security Class</a:t>
            </a:r>
            <a:endParaRPr lang="en-US" noProof="0" dirty="0"/>
          </a:p>
        </p:txBody>
      </p:sp>
      <p:sp>
        <p:nvSpPr>
          <p:cNvPr id="1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9725" y="6619875"/>
            <a:ext cx="503238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fld id="{240FB22A-A709-4A20-9453-BB141F39FCB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Rectangle 9"/>
          <p:cNvSpPr>
            <a:spLocks noChangeArrowheads="1"/>
          </p:cNvSpPr>
          <p:nvPr userDrawn="1"/>
        </p:nvSpPr>
        <p:spPr bwMode="auto">
          <a:xfrm>
            <a:off x="339725" y="6256338"/>
            <a:ext cx="2133600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spcBef>
                <a:spcPct val="0"/>
              </a:spcBef>
            </a:pPr>
            <a:r>
              <a:rPr lang="en-US" sz="1050" b="1" noProof="0" smtClean="0"/>
              <a:t>Volvo Group Trucks Technology</a:t>
            </a:r>
            <a:endParaRPr lang="en-US" sz="900" noProof="0"/>
          </a:p>
        </p:txBody>
      </p:sp>
      <p:sp>
        <p:nvSpPr>
          <p:cNvPr id="1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9203" y="6618288"/>
            <a:ext cx="2405062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AEAE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000"/>
            </a:lvl1pPr>
          </a:lstStyle>
          <a:p>
            <a:r>
              <a:rPr lang="en-US" noProof="0" smtClean="0"/>
              <a:t>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700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b="1" kern="1200" smtClean="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800"/>
        </a:spcBef>
        <a:buFont typeface="Symbol" pitchFamily="18" charset="2"/>
        <a:buChar char="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03238" indent="-2508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60425" indent="-317500" algn="l" defTabSz="914400" rtl="0" eaLnBrk="1" latinLnBrk="0" hangingPunct="1">
        <a:spcBef>
          <a:spcPts val="1800"/>
        </a:spcBef>
        <a:buSzPct val="90000"/>
        <a:buFont typeface="Arial" pitchFamily="34" charset="0"/>
        <a:buChar char="•"/>
        <a:defRPr lang="en-US" sz="2000" kern="120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93775" indent="-252413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219200" indent="-212725" algn="l" defTabSz="914400" rtl="0" eaLnBrk="1" latinLnBrk="0" hangingPunct="1">
        <a:spcBef>
          <a:spcPts val="1800"/>
        </a:spcBef>
        <a:buClr>
          <a:schemeClr val="tx2"/>
        </a:buClr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Filmer/CW-EB_DriverIntervention.wmv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mer/CWEB.wmv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ridS396W2BY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Filmer/LaneChangeSupport.wmv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Filmer/DAS.wmv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Filmer/ACC.wmv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Filmer/LanekeepingSupport.wmv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82625" y="3052870"/>
            <a:ext cx="7737475" cy="1143000"/>
          </a:xfrm>
        </p:spPr>
        <p:txBody>
          <a:bodyPr/>
          <a:lstStyle/>
          <a:p>
            <a:r>
              <a:rPr lang="sv-SE" dirty="0" smtClean="0"/>
              <a:t>Aktiv säkerhet</a:t>
            </a:r>
            <a:br>
              <a:rPr lang="sv-SE" dirty="0" smtClean="0"/>
            </a:br>
            <a:r>
              <a:rPr lang="sv-SE" dirty="0" smtClean="0"/>
              <a:t>Fältprov</a:t>
            </a:r>
            <a:endParaRPr lang="sv-S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373" y="4042394"/>
            <a:ext cx="2938368" cy="210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1" y="4042394"/>
            <a:ext cx="3240360" cy="210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2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sv-SE" smtClean="0"/>
              <a:t>Styr tillbaka = </a:t>
            </a:r>
            <a:r>
              <a:rPr lang="sv-SE" smtClean="0">
                <a:solidFill>
                  <a:srgbClr val="92D050"/>
                </a:solidFill>
              </a:rPr>
              <a:t>ingen varning</a:t>
            </a:r>
            <a:endParaRPr lang="sv-SE" dirty="0">
              <a:solidFill>
                <a:srgbClr val="92D050"/>
              </a:solidFill>
            </a:endParaRPr>
          </a:p>
        </p:txBody>
      </p:sp>
      <p:pic>
        <p:nvPicPr>
          <p:cNvPr id="8" name="Picture 2" descr="C:\Users\a047726\Downloads\2014-03-28 13.48.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93712"/>
            <a:ext cx="8280920" cy="46580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Path prediction – vart är vi på väg?</a:t>
            </a:r>
            <a:br>
              <a:rPr lang="sv-SE" dirty="0" smtClean="0"/>
            </a:br>
            <a:r>
              <a:rPr lang="sv-SE" dirty="0" smtClean="0"/>
              <a:t>(På spåret-funktionen)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Tittar på hur lastbilens position relativt linjerna ändrar sig.</a:t>
            </a:r>
          </a:p>
          <a:p>
            <a:r>
              <a:rPr lang="sv-SE" dirty="0" smtClean="0"/>
              <a:t>Om man kan se en tendens till att man kommer korsa linjen </a:t>
            </a:r>
            <a:r>
              <a:rPr lang="sv-SE" b="1" dirty="0" smtClean="0"/>
              <a:t>men ändå ta sig tillbaka till sin fil så skjuts varningen upp</a:t>
            </a:r>
            <a:r>
              <a:rPr lang="sv-SE" dirty="0" smtClean="0"/>
              <a:t>. En varning kan ges lite senare om tendensen försvinner och man fortsätter ut ur filen.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39725" y="6426200"/>
            <a:ext cx="6873875" cy="215900"/>
          </a:xfrm>
        </p:spPr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39725" y="6619875"/>
            <a:ext cx="503238" cy="207963"/>
          </a:xfrm>
        </p:spPr>
        <p:txBody>
          <a:bodyPr/>
          <a:lstStyle/>
          <a:p>
            <a:fld id="{40E9AD42-C178-4DDF-86C3-EDC77BEDCFC5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2"/>
          </p:nvPr>
        </p:nvSpPr>
        <p:spPr>
          <a:xfrm>
            <a:off x="689203" y="6618288"/>
            <a:ext cx="2405062" cy="209550"/>
          </a:xfrm>
        </p:spPr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566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Positiv path prediction = </a:t>
            </a:r>
            <a:r>
              <a:rPr lang="sv-SE" dirty="0" smtClean="0">
                <a:solidFill>
                  <a:srgbClr val="92D050"/>
                </a:solidFill>
              </a:rPr>
              <a:t>ingen varning</a:t>
            </a:r>
            <a:endParaRPr lang="sv-SE" dirty="0">
              <a:solidFill>
                <a:srgbClr val="92D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098" name="Picture 2" descr="C:\Users\a047726\Downloads\2014-03-28 13.37.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3"/>
            <a:ext cx="8304923" cy="4671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39725" y="6426200"/>
            <a:ext cx="6873875" cy="215900"/>
          </a:xfrm>
        </p:spPr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39725" y="6619875"/>
            <a:ext cx="503238" cy="207963"/>
          </a:xfrm>
        </p:spPr>
        <p:txBody>
          <a:bodyPr/>
          <a:lstStyle/>
          <a:p>
            <a:fld id="{40E9AD42-C178-4DDF-86C3-EDC77BEDCFC5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689203" y="6618288"/>
            <a:ext cx="2405062" cy="209550"/>
          </a:xfrm>
        </p:spPr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99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 smtClean="0"/>
              <a:t>Negativ path prediction = </a:t>
            </a:r>
            <a:r>
              <a:rPr lang="sv-SE" dirty="0" smtClean="0">
                <a:solidFill>
                  <a:srgbClr val="FF0000"/>
                </a:solidFill>
              </a:rPr>
              <a:t>varning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1484783"/>
            <a:ext cx="8304922" cy="4671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39725" y="6426200"/>
            <a:ext cx="6873875" cy="215900"/>
          </a:xfrm>
        </p:spPr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39725" y="6619875"/>
            <a:ext cx="503238" cy="207963"/>
          </a:xfrm>
        </p:spPr>
        <p:txBody>
          <a:bodyPr/>
          <a:lstStyle/>
          <a:p>
            <a:fld id="{40E9AD42-C178-4DDF-86C3-EDC77BEDCFC5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2"/>
          </p:nvPr>
        </p:nvSpPr>
        <p:spPr>
          <a:xfrm>
            <a:off x="689203" y="6618288"/>
            <a:ext cx="2405062" cy="209550"/>
          </a:xfrm>
        </p:spPr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23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Forward Collision Warning (FCW)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24338" y="1187355"/>
            <a:ext cx="6667582" cy="4479769"/>
          </a:xfrm>
        </p:spPr>
        <p:txBody>
          <a:bodyPr/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\CW-EB_DriverIntervention.wmv</a:t>
            </a:r>
            <a:endParaRPr lang="en-GB" dirty="0" smtClean="0"/>
          </a:p>
          <a:p>
            <a:r>
              <a:rPr lang="en-GB" dirty="0" smtClean="0"/>
              <a:t>FCW </a:t>
            </a:r>
            <a:r>
              <a:rPr lang="en-GB" dirty="0" err="1" smtClean="0"/>
              <a:t>kan</a:t>
            </a:r>
            <a:r>
              <a:rPr lang="en-GB" dirty="0"/>
              <a:t> </a:t>
            </a:r>
            <a:r>
              <a:rPr lang="en-GB" dirty="0" err="1" smtClean="0"/>
              <a:t>använda</a:t>
            </a:r>
            <a:r>
              <a:rPr lang="en-GB" dirty="0" smtClean="0"/>
              <a:t> </a:t>
            </a:r>
            <a:r>
              <a:rPr lang="en-GB" dirty="0" err="1" smtClean="0"/>
              <a:t>både</a:t>
            </a:r>
            <a:r>
              <a:rPr lang="en-GB" dirty="0" smtClean="0"/>
              <a:t> </a:t>
            </a:r>
            <a:r>
              <a:rPr lang="en-GB" dirty="0" err="1" smtClean="0"/>
              <a:t>kamer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radar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stillastående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endParaRPr lang="en-GB" dirty="0" smtClean="0"/>
          </a:p>
          <a:p>
            <a:r>
              <a:rPr lang="en-GB" dirty="0" smtClean="0"/>
              <a:t>FCW </a:t>
            </a:r>
            <a:r>
              <a:rPr lang="en-GB" dirty="0" err="1" smtClean="0"/>
              <a:t>kan</a:t>
            </a:r>
            <a:r>
              <a:rPr lang="en-GB" dirty="0" smtClean="0"/>
              <a:t> </a:t>
            </a:r>
            <a:r>
              <a:rPr lang="en-GB" dirty="0" err="1" smtClean="0"/>
              <a:t>använda</a:t>
            </a:r>
            <a:r>
              <a:rPr lang="en-GB" dirty="0" smtClean="0"/>
              <a:t> </a:t>
            </a:r>
            <a:r>
              <a:rPr lang="en-GB" dirty="0" err="1" smtClean="0"/>
              <a:t>bara</a:t>
            </a:r>
            <a:r>
              <a:rPr lang="en-GB" dirty="0" smtClean="0"/>
              <a:t> radar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rörliga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Systemet</a:t>
            </a:r>
            <a:r>
              <a:rPr lang="en-GB" dirty="0" smtClean="0"/>
              <a:t> </a:t>
            </a:r>
            <a:r>
              <a:rPr lang="en-GB" dirty="0" err="1" smtClean="0"/>
              <a:t>varnar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 smtClean="0"/>
              <a:t> via </a:t>
            </a:r>
            <a:r>
              <a:rPr lang="en-GB" dirty="0" err="1" smtClean="0"/>
              <a:t>ett</a:t>
            </a:r>
            <a:r>
              <a:rPr lang="en-GB" dirty="0" smtClean="0"/>
              <a:t> </a:t>
            </a:r>
            <a:r>
              <a:rPr lang="en-GB" dirty="0" err="1" smtClean="0"/>
              <a:t>akustisk</a:t>
            </a:r>
            <a:r>
              <a:rPr lang="en-GB" dirty="0" smtClean="0"/>
              <a:t> </a:t>
            </a:r>
            <a:r>
              <a:rPr lang="en-GB" dirty="0" err="1" smtClean="0"/>
              <a:t>varningsljud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en </a:t>
            </a:r>
            <a:r>
              <a:rPr lang="en-GB" dirty="0" err="1" smtClean="0"/>
              <a:t>visuell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err="1" smtClean="0"/>
              <a:t>varningslampa</a:t>
            </a:r>
            <a:r>
              <a:rPr lang="en-GB" dirty="0" smtClean="0"/>
              <a:t> </a:t>
            </a:r>
            <a:r>
              <a:rPr lang="en-GB" dirty="0" err="1" smtClean="0"/>
              <a:t>om</a:t>
            </a:r>
            <a:r>
              <a:rPr lang="en-GB" dirty="0" smtClean="0"/>
              <a:t> en </a:t>
            </a:r>
            <a:br>
              <a:rPr lang="en-GB" dirty="0" smtClean="0"/>
            </a:br>
            <a:r>
              <a:rPr lang="en-GB" dirty="0" err="1" smtClean="0"/>
              <a:t>framförvarande</a:t>
            </a:r>
            <a:r>
              <a:rPr lang="en-GB" dirty="0" smtClean="0"/>
              <a:t> </a:t>
            </a:r>
            <a:r>
              <a:rPr lang="en-GB" dirty="0" err="1" smtClean="0"/>
              <a:t>bil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err="1" smtClean="0"/>
              <a:t>skulle</a:t>
            </a:r>
            <a:r>
              <a:rPr lang="en-GB" dirty="0" smtClean="0"/>
              <a:t> </a:t>
            </a:r>
            <a:r>
              <a:rPr lang="en-GB" dirty="0" err="1" smtClean="0"/>
              <a:t>bli</a:t>
            </a:r>
            <a:r>
              <a:rPr lang="en-GB" dirty="0" smtClean="0"/>
              <a:t> till en </a:t>
            </a:r>
            <a:r>
              <a:rPr lang="en-GB" dirty="0" err="1" smtClean="0"/>
              <a:t>krockfara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920" y="440282"/>
            <a:ext cx="1988308" cy="19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303" y="3599313"/>
            <a:ext cx="51149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39725" y="6426200"/>
            <a:ext cx="6873875" cy="215900"/>
          </a:xfrm>
        </p:spPr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39725" y="6619875"/>
            <a:ext cx="503238" cy="207963"/>
          </a:xfrm>
        </p:spPr>
        <p:txBody>
          <a:bodyPr/>
          <a:lstStyle/>
          <a:p>
            <a:fld id="{40E9AD42-C178-4DDF-86C3-EDC77BEDCFC5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2"/>
          </p:nvPr>
        </p:nvSpPr>
        <p:spPr>
          <a:xfrm>
            <a:off x="689203" y="6618288"/>
            <a:ext cx="2405062" cy="209550"/>
          </a:xfrm>
        </p:spPr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57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Advanced Emergency </a:t>
            </a:r>
            <a:br>
              <a:rPr lang="en-GB" dirty="0" smtClean="0"/>
            </a:br>
            <a:r>
              <a:rPr lang="en-GB" dirty="0" smtClean="0"/>
              <a:t>Braking System</a:t>
            </a:r>
            <a:br>
              <a:rPr lang="en-GB" dirty="0" smtClean="0"/>
            </a:br>
            <a:r>
              <a:rPr lang="en-GB" dirty="0" smtClean="0"/>
              <a:t>(AEBS)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2" y="2396241"/>
            <a:ext cx="8513373" cy="3379083"/>
          </a:xfrm>
        </p:spPr>
        <p:txBody>
          <a:bodyPr/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\CWEB.wmv</a:t>
            </a:r>
            <a:endParaRPr lang="en-GB" dirty="0" smtClean="0"/>
          </a:p>
          <a:p>
            <a:r>
              <a:rPr lang="en-GB" dirty="0" err="1" smtClean="0"/>
              <a:t>Använder</a:t>
            </a:r>
            <a:r>
              <a:rPr lang="en-GB" dirty="0" smtClean="0"/>
              <a:t> </a:t>
            </a:r>
            <a:r>
              <a:rPr lang="en-GB" dirty="0" err="1" smtClean="0"/>
              <a:t>både</a:t>
            </a:r>
            <a:r>
              <a:rPr lang="en-GB" dirty="0" smtClean="0"/>
              <a:t> radar </a:t>
            </a:r>
            <a:r>
              <a:rPr lang="en-GB" dirty="0" err="1" smtClean="0"/>
              <a:t>och</a:t>
            </a:r>
            <a:r>
              <a:rPr lang="en-GB" dirty="0"/>
              <a:t> </a:t>
            </a:r>
            <a:r>
              <a:rPr lang="en-GB" dirty="0" err="1" smtClean="0"/>
              <a:t>kamera</a:t>
            </a:r>
            <a:endParaRPr lang="en-GB" dirty="0" smtClean="0"/>
          </a:p>
          <a:p>
            <a:r>
              <a:rPr lang="en-GB" dirty="0" err="1" smtClean="0"/>
              <a:t>Systemet</a:t>
            </a:r>
            <a:r>
              <a:rPr lang="en-GB" dirty="0" smtClean="0"/>
              <a:t> </a:t>
            </a:r>
            <a:r>
              <a:rPr lang="en-GB" dirty="0" err="1" smtClean="0"/>
              <a:t>kommer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varna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för</a:t>
            </a:r>
            <a:r>
              <a:rPr lang="en-GB" dirty="0" smtClean="0"/>
              <a:t> en </a:t>
            </a:r>
            <a:r>
              <a:rPr lang="en-GB" dirty="0" err="1" smtClean="0"/>
              <a:t>eventuell</a:t>
            </a:r>
            <a:r>
              <a:rPr lang="en-GB" dirty="0" smtClean="0"/>
              <a:t> </a:t>
            </a:r>
            <a:r>
              <a:rPr lang="en-GB" dirty="0" err="1" smtClean="0"/>
              <a:t>krock</a:t>
            </a:r>
            <a:r>
              <a:rPr lang="en-GB" dirty="0" smtClean="0"/>
              <a:t> </a:t>
            </a:r>
            <a:r>
              <a:rPr lang="en-GB" dirty="0" err="1" smtClean="0"/>
              <a:t>fara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err="1" smtClean="0"/>
              <a:t>även</a:t>
            </a:r>
            <a:r>
              <a:rPr lang="en-GB" dirty="0" smtClean="0"/>
              <a:t> </a:t>
            </a:r>
            <a:r>
              <a:rPr lang="en-GB" dirty="0" err="1" smtClean="0"/>
              <a:t>bromsa</a:t>
            </a:r>
            <a:r>
              <a:rPr lang="en-GB" dirty="0" smtClean="0"/>
              <a:t> </a:t>
            </a:r>
            <a:r>
              <a:rPr lang="en-GB" dirty="0" err="1" smtClean="0"/>
              <a:t>vagen</a:t>
            </a:r>
            <a:r>
              <a:rPr lang="en-GB" dirty="0" smtClean="0"/>
              <a:t> </a:t>
            </a:r>
            <a:r>
              <a:rPr lang="en-GB" dirty="0" err="1" smtClean="0"/>
              <a:t>om</a:t>
            </a:r>
            <a:r>
              <a:rPr lang="en-GB" dirty="0" smtClean="0"/>
              <a:t> </a:t>
            </a:r>
            <a:r>
              <a:rPr lang="en-GB" dirty="0" err="1" smtClean="0"/>
              <a:t>så</a:t>
            </a:r>
            <a:r>
              <a:rPr lang="en-GB" dirty="0" smtClean="0"/>
              <a:t> </a:t>
            </a:r>
            <a:r>
              <a:rPr lang="en-GB" dirty="0" err="1" smtClean="0"/>
              <a:t>behövs</a:t>
            </a:r>
            <a:endParaRPr lang="en-GB" dirty="0" smtClean="0"/>
          </a:p>
          <a:p>
            <a:r>
              <a:rPr lang="en-GB" dirty="0" err="1" smtClean="0"/>
              <a:t>Lagkrav</a:t>
            </a:r>
            <a:r>
              <a:rPr lang="en-GB" dirty="0" smtClean="0"/>
              <a:t> </a:t>
            </a:r>
            <a:r>
              <a:rPr lang="en-GB" dirty="0" err="1" smtClean="0"/>
              <a:t>för</a:t>
            </a:r>
            <a:r>
              <a:rPr lang="en-GB" dirty="0" smtClean="0"/>
              <a:t> 2015 </a:t>
            </a:r>
            <a:r>
              <a:rPr lang="en-GB" dirty="0" err="1" smtClean="0"/>
              <a:t>och</a:t>
            </a:r>
            <a:r>
              <a:rPr lang="en-GB" dirty="0" smtClean="0"/>
              <a:t> 2018</a:t>
            </a:r>
            <a:endParaRPr lang="en-GB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276" y="289259"/>
            <a:ext cx="3240360" cy="210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715" y="2599348"/>
            <a:ext cx="4170103" cy="337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33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80" y="0"/>
            <a:ext cx="8229600" cy="1143000"/>
          </a:xfrm>
        </p:spPr>
        <p:txBody>
          <a:bodyPr/>
          <a:lstStyle/>
          <a:p>
            <a:r>
              <a:rPr lang="en-GB" dirty="0" err="1" smtClean="0"/>
              <a:t>Ett</a:t>
            </a:r>
            <a:r>
              <a:rPr lang="en-GB" dirty="0" smtClean="0"/>
              <a:t> 70 mot </a:t>
            </a:r>
            <a:r>
              <a:rPr lang="en-GB" dirty="0" err="1" smtClean="0"/>
              <a:t>stillastående</a:t>
            </a:r>
            <a:r>
              <a:rPr lang="en-GB" dirty="0" smtClean="0"/>
              <a:t> </a:t>
            </a:r>
            <a:r>
              <a:rPr lang="en-GB" dirty="0" err="1" smtClean="0"/>
              <a:t>fordon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pic>
        <p:nvPicPr>
          <p:cNvPr id="8" name="video-2013-08-29-12-00-43_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501" y="624888"/>
            <a:ext cx="7915701" cy="5278193"/>
          </a:xfrm>
        </p:spPr>
      </p:pic>
    </p:spTree>
    <p:extLst>
      <p:ext uri="{BB962C8B-B14F-4D97-AF65-F5344CB8AC3E}">
        <p14:creationId xmlns:p14="http://schemas.microsoft.com/office/powerpoint/2010/main" val="407464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Lagkrav</a:t>
            </a:r>
            <a:r>
              <a:rPr lang="en-GB" dirty="0" smtClean="0"/>
              <a:t> AEBS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4967" y="1453344"/>
            <a:ext cx="8535134" cy="3898900"/>
          </a:xfrm>
        </p:spPr>
        <p:txBody>
          <a:bodyPr>
            <a:normAutofit fontScale="92500" lnSpcReduction="20000"/>
          </a:bodyPr>
          <a:lstStyle/>
          <a:p>
            <a:r>
              <a:rPr lang="en-GB" dirty="0" err="1" smtClean="0"/>
              <a:t>Lagkrav</a:t>
            </a:r>
            <a:r>
              <a:rPr lang="en-GB" dirty="0" smtClean="0"/>
              <a:t> </a:t>
            </a:r>
            <a:r>
              <a:rPr lang="en-GB" dirty="0" err="1" smtClean="0"/>
              <a:t>införs</a:t>
            </a:r>
            <a:r>
              <a:rPr lang="en-GB" dirty="0" smtClean="0"/>
              <a:t> 2015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nya</a:t>
            </a:r>
            <a:r>
              <a:rPr lang="en-GB" dirty="0" smtClean="0"/>
              <a:t> </a:t>
            </a:r>
            <a:r>
              <a:rPr lang="en-GB" dirty="0" err="1" smtClean="0"/>
              <a:t>tunga</a:t>
            </a:r>
            <a:r>
              <a:rPr lang="en-GB" dirty="0" smtClean="0"/>
              <a:t> </a:t>
            </a:r>
            <a:r>
              <a:rPr lang="en-GB" dirty="0" err="1" smtClean="0"/>
              <a:t>fordon</a:t>
            </a:r>
            <a:r>
              <a:rPr lang="en-GB" dirty="0" smtClean="0"/>
              <a:t> &gt; 8 ton </a:t>
            </a:r>
            <a:r>
              <a:rPr lang="en-GB" dirty="0" err="1" smtClean="0"/>
              <a:t>samt</a:t>
            </a:r>
            <a:r>
              <a:rPr lang="en-GB" dirty="0" smtClean="0"/>
              <a:t> </a:t>
            </a:r>
            <a:r>
              <a:rPr lang="en-GB" dirty="0" err="1" smtClean="0"/>
              <a:t>ett</a:t>
            </a:r>
            <a:r>
              <a:rPr lang="en-GB" dirty="0" smtClean="0"/>
              <a:t> </a:t>
            </a:r>
            <a:r>
              <a:rPr lang="en-GB" dirty="0" err="1" smtClean="0"/>
              <a:t>hårdare</a:t>
            </a:r>
            <a:r>
              <a:rPr lang="en-GB" dirty="0" smtClean="0"/>
              <a:t> </a:t>
            </a:r>
            <a:r>
              <a:rPr lang="en-GB" dirty="0" err="1" smtClean="0"/>
              <a:t>lagkrav</a:t>
            </a:r>
            <a:r>
              <a:rPr lang="en-GB" dirty="0" smtClean="0"/>
              <a:t> 2018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fordon</a:t>
            </a:r>
            <a:r>
              <a:rPr lang="en-GB" dirty="0" smtClean="0"/>
              <a:t> &gt;3,5 ton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 err="1"/>
              <a:t>Stillastående</a:t>
            </a:r>
            <a:r>
              <a:rPr lang="en-GB" b="1" dirty="0"/>
              <a:t> </a:t>
            </a:r>
            <a:r>
              <a:rPr lang="en-GB" b="1" dirty="0" err="1"/>
              <a:t>fordon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2015: </a:t>
            </a:r>
            <a:r>
              <a:rPr lang="en-GB" dirty="0" err="1"/>
              <a:t>Minska</a:t>
            </a:r>
            <a:r>
              <a:rPr lang="en-GB" dirty="0"/>
              <a:t> </a:t>
            </a:r>
            <a:r>
              <a:rPr lang="en-GB" dirty="0" err="1"/>
              <a:t>hastigheten</a:t>
            </a:r>
            <a:r>
              <a:rPr lang="en-GB" dirty="0"/>
              <a:t> med 10 km/h</a:t>
            </a:r>
          </a:p>
          <a:p>
            <a:r>
              <a:rPr lang="en-GB" dirty="0"/>
              <a:t>2018 </a:t>
            </a:r>
            <a:r>
              <a:rPr lang="en-GB" dirty="0" err="1"/>
              <a:t>Minska</a:t>
            </a:r>
            <a:r>
              <a:rPr lang="en-GB" dirty="0"/>
              <a:t> </a:t>
            </a:r>
            <a:r>
              <a:rPr lang="en-GB" dirty="0" err="1"/>
              <a:t>hastigheten</a:t>
            </a:r>
            <a:r>
              <a:rPr lang="en-GB" dirty="0"/>
              <a:t> med 20 km/h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17" y="3305652"/>
            <a:ext cx="557212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4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144262"/>
            <a:ext cx="55721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GB" b="1" dirty="0" err="1" smtClean="0"/>
              <a:t>Rörliga</a:t>
            </a:r>
            <a:r>
              <a:rPr lang="en-GB" b="1" dirty="0" smtClean="0"/>
              <a:t> </a:t>
            </a:r>
            <a:r>
              <a:rPr lang="en-GB" b="1" dirty="0" err="1" smtClean="0"/>
              <a:t>fordon</a:t>
            </a: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2015: 80 km/h mot 32 km/h: </a:t>
            </a:r>
            <a:r>
              <a:rPr lang="en-GB" dirty="0" err="1"/>
              <a:t>Ingen</a:t>
            </a:r>
            <a:r>
              <a:rPr lang="en-GB" dirty="0"/>
              <a:t> </a:t>
            </a:r>
            <a:r>
              <a:rPr lang="en-GB" dirty="0" err="1"/>
              <a:t>krock</a:t>
            </a:r>
            <a:endParaRPr lang="en-GB" dirty="0"/>
          </a:p>
          <a:p>
            <a:r>
              <a:rPr lang="en-GB" dirty="0" smtClean="0"/>
              <a:t>2018</a:t>
            </a:r>
            <a:r>
              <a:rPr lang="en-GB" dirty="0"/>
              <a:t>: 80 km/h mot 12 km/h: </a:t>
            </a:r>
            <a:r>
              <a:rPr lang="en-GB" dirty="0" err="1"/>
              <a:t>Ingen</a:t>
            </a:r>
            <a:r>
              <a:rPr lang="en-GB" dirty="0"/>
              <a:t> </a:t>
            </a:r>
            <a:r>
              <a:rPr lang="en-GB" dirty="0" err="1"/>
              <a:t>krock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33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3" y="1876425"/>
            <a:ext cx="8330418" cy="3898900"/>
          </a:xfrm>
        </p:spPr>
        <p:txBody>
          <a:bodyPr/>
          <a:lstStyle/>
          <a:p>
            <a:r>
              <a:rPr lang="en-GB" dirty="0"/>
              <a:t>False detection test:</a:t>
            </a:r>
          </a:p>
          <a:p>
            <a:pPr lvl="1"/>
            <a:r>
              <a:rPr lang="en-GB" dirty="0" err="1"/>
              <a:t>Lastbil</a:t>
            </a:r>
            <a:r>
              <a:rPr lang="en-GB" dirty="0"/>
              <a:t> </a:t>
            </a:r>
            <a:r>
              <a:rPr lang="en-GB" dirty="0" err="1"/>
              <a:t>skall</a:t>
            </a:r>
            <a:r>
              <a:rPr lang="en-GB" dirty="0"/>
              <a:t> </a:t>
            </a:r>
            <a:r>
              <a:rPr lang="en-GB" dirty="0" err="1"/>
              <a:t>kunna</a:t>
            </a:r>
            <a:r>
              <a:rPr lang="en-GB" dirty="0"/>
              <a:t> </a:t>
            </a:r>
            <a:r>
              <a:rPr lang="en-GB" dirty="0" err="1"/>
              <a:t>passera</a:t>
            </a:r>
            <a:r>
              <a:rPr lang="en-GB" dirty="0"/>
              <a:t> </a:t>
            </a:r>
            <a:r>
              <a:rPr lang="en-GB" dirty="0" err="1"/>
              <a:t>mellan</a:t>
            </a:r>
            <a:r>
              <a:rPr lang="en-GB" dirty="0"/>
              <a:t> 2 </a:t>
            </a:r>
            <a:r>
              <a:rPr lang="en-GB" dirty="0" err="1"/>
              <a:t>parkerade</a:t>
            </a:r>
            <a:r>
              <a:rPr lang="en-GB" dirty="0"/>
              <a:t> </a:t>
            </a:r>
            <a:r>
              <a:rPr lang="en-GB" dirty="0" err="1"/>
              <a:t>bilar</a:t>
            </a:r>
            <a:r>
              <a:rPr lang="en-GB" dirty="0"/>
              <a:t> med </a:t>
            </a:r>
            <a:r>
              <a:rPr lang="en-GB" dirty="0" err="1"/>
              <a:t>avstånd</a:t>
            </a:r>
            <a:r>
              <a:rPr lang="en-GB" dirty="0"/>
              <a:t> 2,5 meter </a:t>
            </a:r>
            <a:r>
              <a:rPr lang="en-GB" dirty="0" err="1"/>
              <a:t>mellan</a:t>
            </a:r>
            <a:r>
              <a:rPr lang="en-GB" dirty="0"/>
              <a:t> </a:t>
            </a:r>
            <a:r>
              <a:rPr lang="en-GB" dirty="0" err="1"/>
              <a:t>bilarna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638" y="4153469"/>
            <a:ext cx="22764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76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Genomgång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de </a:t>
            </a:r>
            <a:r>
              <a:rPr lang="en-GB" dirty="0" err="1" smtClean="0"/>
              <a:t>aktiva</a:t>
            </a:r>
            <a:r>
              <a:rPr lang="en-GB" dirty="0" smtClean="0"/>
              <a:t> </a:t>
            </a:r>
            <a:r>
              <a:rPr lang="en-GB" dirty="0" err="1" smtClean="0"/>
              <a:t>säkerhetssystemen</a:t>
            </a:r>
            <a:endParaRPr lang="en-GB" dirty="0" smtClean="0"/>
          </a:p>
          <a:p>
            <a:r>
              <a:rPr lang="en-GB" dirty="0" err="1" smtClean="0"/>
              <a:t>Fika</a:t>
            </a:r>
            <a:endParaRPr lang="en-GB" dirty="0" smtClean="0"/>
          </a:p>
          <a:p>
            <a:r>
              <a:rPr lang="en-GB" dirty="0" err="1" smtClean="0"/>
              <a:t>Visning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de </a:t>
            </a:r>
            <a:r>
              <a:rPr lang="en-GB" dirty="0" err="1" smtClean="0"/>
              <a:t>olika</a:t>
            </a:r>
            <a:r>
              <a:rPr lang="en-GB" dirty="0" smtClean="0"/>
              <a:t> safety </a:t>
            </a:r>
            <a:r>
              <a:rPr lang="en-GB" dirty="0" err="1" smtClean="0"/>
              <a:t>systemen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provbana</a:t>
            </a:r>
            <a:endParaRPr lang="en-GB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987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Nödbromsens</a:t>
            </a:r>
            <a:r>
              <a:rPr lang="en-GB" dirty="0" smtClean="0"/>
              <a:t> </a:t>
            </a:r>
            <a:r>
              <a:rPr lang="en-GB" dirty="0" err="1" smtClean="0"/>
              <a:t>varningförlopp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028384" cy="44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118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Youtube</a:t>
            </a:r>
            <a:r>
              <a:rPr lang="en-GB" dirty="0" smtClean="0"/>
              <a:t> </a:t>
            </a:r>
            <a:r>
              <a:rPr lang="en-GB" dirty="0" err="1" smtClean="0"/>
              <a:t>klippet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8" name="Rectangle 7"/>
          <p:cNvSpPr/>
          <p:nvPr/>
        </p:nvSpPr>
        <p:spPr>
          <a:xfrm>
            <a:off x="2286000" y="31058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www.youtube.com/watch?v=ridS396W2BY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0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Lane Change Support (LCS)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2" y="1876425"/>
            <a:ext cx="8480543" cy="3898900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\LaneChangeSupport.wmv</a:t>
            </a:r>
            <a:endParaRPr lang="en-GB" dirty="0" smtClean="0"/>
          </a:p>
          <a:p>
            <a:r>
              <a:rPr lang="en-GB" dirty="0" err="1" smtClean="0"/>
              <a:t>Använder</a:t>
            </a:r>
            <a:r>
              <a:rPr lang="en-GB" dirty="0" smtClean="0"/>
              <a:t> sig </a:t>
            </a:r>
            <a:r>
              <a:rPr lang="en-GB" dirty="0" err="1" smtClean="0"/>
              <a:t>utav</a:t>
            </a:r>
            <a:r>
              <a:rPr lang="en-GB" dirty="0" smtClean="0"/>
              <a:t> en </a:t>
            </a:r>
            <a:r>
              <a:rPr lang="en-GB" dirty="0" err="1" smtClean="0"/>
              <a:t>sidoradar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Varningzon</a:t>
            </a:r>
            <a:r>
              <a:rPr lang="en-GB" dirty="0" smtClean="0"/>
              <a:t> </a:t>
            </a:r>
            <a:r>
              <a:rPr lang="en-GB" dirty="0" err="1" smtClean="0"/>
              <a:t>är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0,5 m </a:t>
            </a:r>
            <a:r>
              <a:rPr lang="en-GB" dirty="0" err="1" smtClean="0"/>
              <a:t>ut</a:t>
            </a:r>
            <a:r>
              <a:rPr lang="en-GB" dirty="0" smtClean="0"/>
              <a:t> till 3 meter </a:t>
            </a:r>
            <a:r>
              <a:rPr lang="en-GB" dirty="0" err="1" smtClean="0"/>
              <a:t>ut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</a:t>
            </a:r>
            <a:r>
              <a:rPr lang="en-GB" dirty="0" err="1" smtClean="0"/>
              <a:t>lastbilen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+/- 2,5 meter </a:t>
            </a:r>
            <a:r>
              <a:rPr lang="en-GB" dirty="0" err="1" smtClean="0"/>
              <a:t>fram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bak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</a:t>
            </a:r>
            <a:r>
              <a:rPr lang="en-GB" dirty="0" err="1" smtClean="0"/>
              <a:t>sensorn</a:t>
            </a:r>
            <a:r>
              <a:rPr lang="en-GB" dirty="0" smtClean="0"/>
              <a:t>. Sitter </a:t>
            </a:r>
            <a:r>
              <a:rPr lang="en-GB" dirty="0" err="1" smtClean="0"/>
              <a:t>bara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</a:t>
            </a:r>
            <a:r>
              <a:rPr lang="en-GB" dirty="0" err="1" smtClean="0"/>
              <a:t>högersidan</a:t>
            </a:r>
            <a:endParaRPr lang="en-GB" dirty="0" smtClean="0"/>
          </a:p>
          <a:p>
            <a:r>
              <a:rPr lang="en-GB" dirty="0" err="1" smtClean="0"/>
              <a:t>Aktiveras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</a:t>
            </a:r>
            <a:r>
              <a:rPr lang="en-GB" dirty="0" err="1" smtClean="0"/>
              <a:t>ca</a:t>
            </a:r>
            <a:r>
              <a:rPr lang="en-GB" dirty="0" smtClean="0"/>
              <a:t> 32 km/h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när</a:t>
            </a:r>
            <a:r>
              <a:rPr lang="en-GB" dirty="0" smtClean="0"/>
              <a:t> </a:t>
            </a:r>
            <a:r>
              <a:rPr lang="en-GB" dirty="0" err="1" smtClean="0"/>
              <a:t>högerblikers</a:t>
            </a:r>
            <a:r>
              <a:rPr lang="en-GB" dirty="0" smtClean="0"/>
              <a:t> </a:t>
            </a:r>
            <a:r>
              <a:rPr lang="en-GB" dirty="0" err="1" smtClean="0"/>
              <a:t>aktiveras</a:t>
            </a:r>
            <a:endParaRPr lang="en-GB" dirty="0" smtClean="0"/>
          </a:p>
          <a:p>
            <a:r>
              <a:rPr lang="en-GB" dirty="0" err="1" smtClean="0"/>
              <a:t>Varnar</a:t>
            </a:r>
            <a:r>
              <a:rPr lang="en-GB" dirty="0" smtClean="0"/>
              <a:t> via </a:t>
            </a:r>
            <a:r>
              <a:rPr lang="en-GB" dirty="0" err="1" smtClean="0"/>
              <a:t>ett</a:t>
            </a:r>
            <a:r>
              <a:rPr lang="en-GB" dirty="0" smtClean="0"/>
              <a:t> </a:t>
            </a:r>
            <a:r>
              <a:rPr lang="en-GB" dirty="0" err="1" smtClean="0"/>
              <a:t>akustiskt</a:t>
            </a:r>
            <a:r>
              <a:rPr lang="en-GB" dirty="0" smtClean="0"/>
              <a:t> </a:t>
            </a:r>
            <a:r>
              <a:rPr lang="en-GB" dirty="0" err="1" smtClean="0"/>
              <a:t>ljud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man </a:t>
            </a:r>
            <a:r>
              <a:rPr lang="en-GB" dirty="0" err="1" smtClean="0"/>
              <a:t>kan</a:t>
            </a:r>
            <a:r>
              <a:rPr lang="en-GB" dirty="0" smtClean="0"/>
              <a:t> </a:t>
            </a:r>
            <a:r>
              <a:rPr lang="en-GB" dirty="0" err="1" smtClean="0"/>
              <a:t>slå</a:t>
            </a:r>
            <a:r>
              <a:rPr lang="en-GB" dirty="0" smtClean="0"/>
              <a:t> </a:t>
            </a:r>
            <a:r>
              <a:rPr lang="en-GB" dirty="0" err="1" smtClean="0"/>
              <a:t>utav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Varnar</a:t>
            </a:r>
            <a:r>
              <a:rPr lang="en-GB" dirty="0" smtClean="0"/>
              <a:t> via </a:t>
            </a:r>
            <a:r>
              <a:rPr lang="en-GB" dirty="0" err="1" smtClean="0"/>
              <a:t>ett</a:t>
            </a:r>
            <a:r>
              <a:rPr lang="en-GB" dirty="0" smtClean="0"/>
              <a:t> </a:t>
            </a:r>
            <a:r>
              <a:rPr lang="en-GB" dirty="0" err="1" smtClean="0"/>
              <a:t>visuel</a:t>
            </a:r>
            <a:r>
              <a:rPr lang="en-GB" dirty="0" smtClean="0"/>
              <a:t> LED i </a:t>
            </a:r>
            <a:r>
              <a:rPr lang="en-GB" dirty="0" err="1" smtClean="0"/>
              <a:t>Höger</a:t>
            </a:r>
            <a:r>
              <a:rPr lang="en-GB" dirty="0" smtClean="0"/>
              <a:t> A-</a:t>
            </a:r>
            <a:r>
              <a:rPr lang="en-GB" dirty="0" err="1" smtClean="0"/>
              <a:t>stolpe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Markant</a:t>
            </a:r>
            <a:r>
              <a:rPr lang="en-GB" dirty="0" smtClean="0"/>
              <a:t> </a:t>
            </a:r>
            <a:r>
              <a:rPr lang="en-GB" dirty="0" err="1" smtClean="0"/>
              <a:t>förbättring</a:t>
            </a:r>
            <a:r>
              <a:rPr lang="en-GB" dirty="0" smtClean="0"/>
              <a:t> </a:t>
            </a:r>
            <a:r>
              <a:rPr lang="en-GB" dirty="0" err="1" smtClean="0"/>
              <a:t>gjordes</a:t>
            </a:r>
            <a:r>
              <a:rPr lang="en-GB" dirty="0" smtClean="0"/>
              <a:t> under 2540 </a:t>
            </a:r>
            <a:r>
              <a:rPr lang="en-GB" dirty="0" err="1" smtClean="0"/>
              <a:t>gällande</a:t>
            </a:r>
            <a:r>
              <a:rPr lang="en-GB" dirty="0" smtClean="0"/>
              <a:t> </a:t>
            </a:r>
            <a:r>
              <a:rPr lang="en-GB" dirty="0" err="1" smtClean="0"/>
              <a:t>falsk</a:t>
            </a:r>
            <a:r>
              <a:rPr lang="en-GB" dirty="0" smtClean="0"/>
              <a:t>-</a:t>
            </a:r>
            <a:br>
              <a:rPr lang="en-GB" dirty="0" smtClean="0"/>
            </a:br>
            <a:r>
              <a:rPr lang="en-GB" dirty="0" err="1" smtClean="0"/>
              <a:t>varningar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384" y="475538"/>
            <a:ext cx="2607731" cy="132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40" y="4360674"/>
            <a:ext cx="14001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1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4" y="11451"/>
            <a:ext cx="7781270" cy="60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022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Driver Alert Support (DAS)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2" y="1876425"/>
            <a:ext cx="8125701" cy="3898900"/>
          </a:xfrm>
        </p:spPr>
        <p:txBody>
          <a:bodyPr/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\DAS.wmv</a:t>
            </a:r>
            <a:endParaRPr lang="en-GB" dirty="0" smtClean="0"/>
          </a:p>
          <a:p>
            <a:r>
              <a:rPr lang="en-GB" dirty="0" err="1" smtClean="0"/>
              <a:t>Använder</a:t>
            </a:r>
            <a:r>
              <a:rPr lang="en-GB" dirty="0" smtClean="0"/>
              <a:t> sig </a:t>
            </a:r>
            <a:r>
              <a:rPr lang="en-GB" dirty="0" err="1" smtClean="0"/>
              <a:t>utav</a:t>
            </a:r>
            <a:r>
              <a:rPr lang="en-GB" dirty="0" smtClean="0"/>
              <a:t> </a:t>
            </a:r>
            <a:r>
              <a:rPr lang="en-GB" dirty="0" err="1" smtClean="0"/>
              <a:t>kameran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Analyserar</a:t>
            </a:r>
            <a:r>
              <a:rPr lang="en-GB" dirty="0" smtClean="0"/>
              <a:t> </a:t>
            </a:r>
            <a:r>
              <a:rPr lang="en-GB" dirty="0" err="1" smtClean="0"/>
              <a:t>hur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 smtClean="0"/>
              <a:t> </a:t>
            </a:r>
            <a:r>
              <a:rPr lang="en-GB" dirty="0" err="1" smtClean="0"/>
              <a:t>kör</a:t>
            </a:r>
            <a:r>
              <a:rPr lang="en-GB" dirty="0" smtClean="0"/>
              <a:t> i </a:t>
            </a:r>
            <a:r>
              <a:rPr lang="en-GB" dirty="0" err="1" smtClean="0"/>
              <a:t>filen</a:t>
            </a:r>
            <a:r>
              <a:rPr lang="en-GB" dirty="0" smtClean="0"/>
              <a:t> </a:t>
            </a:r>
          </a:p>
          <a:p>
            <a:r>
              <a:rPr lang="en-GB" dirty="0" smtClean="0"/>
              <a:t>Om man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ett</a:t>
            </a:r>
            <a:r>
              <a:rPr lang="en-GB" dirty="0" smtClean="0"/>
              <a:t> </a:t>
            </a:r>
            <a:r>
              <a:rPr lang="en-GB" dirty="0" err="1" smtClean="0"/>
              <a:t>nersatt</a:t>
            </a:r>
            <a:r>
              <a:rPr lang="en-GB" dirty="0" smtClean="0"/>
              <a:t> </a:t>
            </a:r>
            <a:r>
              <a:rPr lang="en-GB" dirty="0" err="1" smtClean="0"/>
              <a:t>körsätt</a:t>
            </a:r>
            <a:r>
              <a:rPr lang="en-GB" dirty="0" smtClean="0"/>
              <a:t> </a:t>
            </a:r>
            <a:r>
              <a:rPr lang="en-GB" dirty="0" err="1" smtClean="0"/>
              <a:t>får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 smtClean="0"/>
              <a:t> en </a:t>
            </a:r>
            <a:r>
              <a:rPr lang="en-GB" dirty="0" err="1" smtClean="0"/>
              <a:t>ljudvarning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visuell</a:t>
            </a:r>
            <a:r>
              <a:rPr lang="en-GB" dirty="0" smtClean="0"/>
              <a:t> </a:t>
            </a:r>
            <a:r>
              <a:rPr lang="en-GB" dirty="0" err="1" smtClean="0"/>
              <a:t>varning</a:t>
            </a:r>
            <a:endParaRPr lang="en-GB" dirty="0" smtClean="0"/>
          </a:p>
          <a:p>
            <a:r>
              <a:rPr lang="en-GB" dirty="0" smtClean="0"/>
              <a:t>2 </a:t>
            </a:r>
            <a:r>
              <a:rPr lang="en-GB" dirty="0" err="1" smtClean="0"/>
              <a:t>nivåer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 – “</a:t>
            </a:r>
            <a:r>
              <a:rPr lang="en-GB" dirty="0" err="1" smtClean="0"/>
              <a:t>Fokusera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körningen</a:t>
            </a:r>
            <a:r>
              <a:rPr lang="en-GB" dirty="0" smtClean="0"/>
              <a:t>” </a:t>
            </a:r>
            <a:r>
              <a:rPr lang="en-GB" dirty="0" err="1" smtClean="0"/>
              <a:t>och</a:t>
            </a:r>
            <a:r>
              <a:rPr lang="en-GB" dirty="0" smtClean="0"/>
              <a:t> “Ta </a:t>
            </a:r>
            <a:r>
              <a:rPr lang="en-GB" dirty="0" err="1" smtClean="0"/>
              <a:t>rast</a:t>
            </a:r>
            <a:r>
              <a:rPr lang="en-GB" dirty="0" smtClean="0"/>
              <a:t>”</a:t>
            </a:r>
            <a:endParaRPr lang="en-GB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81" y="214566"/>
            <a:ext cx="2813074" cy="1581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481" y="4216872"/>
            <a:ext cx="2704211" cy="192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6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Adaptive Cruise control (ACC)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48B6B9-208B-4632-BEF9-204970A2537F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C25F659-7D0D-4AF7-84EC-ADA30A98A31A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78929" y="1427030"/>
            <a:ext cx="7277465" cy="3898900"/>
          </a:xfrm>
        </p:spPr>
        <p:txBody>
          <a:bodyPr>
            <a:normAutofit fontScale="92500" lnSpcReduction="20000"/>
          </a:bodyPr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\ACC.wmv</a:t>
            </a:r>
            <a:endParaRPr lang="en-GB" dirty="0" smtClean="0"/>
          </a:p>
          <a:p>
            <a:r>
              <a:rPr lang="en-GB" dirty="0" smtClean="0"/>
              <a:t>ACC </a:t>
            </a:r>
            <a:r>
              <a:rPr lang="en-GB" dirty="0" err="1" smtClean="0"/>
              <a:t>använder</a:t>
            </a:r>
            <a:r>
              <a:rPr lang="en-GB" dirty="0" smtClean="0"/>
              <a:t> </a:t>
            </a:r>
            <a:r>
              <a:rPr lang="en-GB" dirty="0" err="1" smtClean="0"/>
              <a:t>bara</a:t>
            </a:r>
            <a:r>
              <a:rPr lang="en-GB" dirty="0" smtClean="0"/>
              <a:t> radar</a:t>
            </a:r>
          </a:p>
          <a:p>
            <a:r>
              <a:rPr lang="en-GB" dirty="0" smtClean="0"/>
              <a:t>ACC </a:t>
            </a:r>
            <a:r>
              <a:rPr lang="en-GB" dirty="0" err="1" smtClean="0"/>
              <a:t>är</a:t>
            </a:r>
            <a:r>
              <a:rPr lang="en-GB" dirty="0" smtClean="0"/>
              <a:t> en </a:t>
            </a:r>
            <a:r>
              <a:rPr lang="en-GB" dirty="0" err="1" smtClean="0"/>
              <a:t>adaptiv</a:t>
            </a:r>
            <a:r>
              <a:rPr lang="en-GB" dirty="0" smtClean="0"/>
              <a:t> cruise control function</a:t>
            </a:r>
          </a:p>
          <a:p>
            <a:r>
              <a:rPr lang="en-GB" dirty="0" err="1" smtClean="0"/>
              <a:t>Håller</a:t>
            </a:r>
            <a:r>
              <a:rPr lang="en-GB" dirty="0" smtClean="0"/>
              <a:t> en </a:t>
            </a:r>
            <a:r>
              <a:rPr lang="en-GB" dirty="0" err="1" smtClean="0"/>
              <a:t>tidsdistans</a:t>
            </a:r>
            <a:r>
              <a:rPr lang="en-GB" dirty="0" smtClean="0"/>
              <a:t> till </a:t>
            </a:r>
            <a:r>
              <a:rPr lang="en-GB" dirty="0" err="1" smtClean="0"/>
              <a:t>framförvarande</a:t>
            </a:r>
            <a:r>
              <a:rPr lang="en-GB" dirty="0" smtClean="0"/>
              <a:t> </a:t>
            </a:r>
            <a:r>
              <a:rPr lang="en-GB" dirty="0" err="1" smtClean="0"/>
              <a:t>bil</a:t>
            </a:r>
            <a:r>
              <a:rPr lang="en-GB" dirty="0" smtClean="0"/>
              <a:t> </a:t>
            </a:r>
            <a:r>
              <a:rPr lang="en-GB" dirty="0" err="1" smtClean="0"/>
              <a:t>genom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gasa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bromsa</a:t>
            </a:r>
            <a:endParaRPr lang="en-GB" dirty="0" smtClean="0"/>
          </a:p>
          <a:p>
            <a:r>
              <a:rPr lang="en-GB" dirty="0" smtClean="0"/>
              <a:t>ACC </a:t>
            </a:r>
            <a:r>
              <a:rPr lang="en-GB" dirty="0" err="1" smtClean="0"/>
              <a:t>har</a:t>
            </a:r>
            <a:r>
              <a:rPr lang="en-GB" dirty="0" smtClean="0"/>
              <a:t> en brake capacity warning. </a:t>
            </a:r>
            <a:r>
              <a:rPr lang="en-GB" dirty="0" err="1" smtClean="0"/>
              <a:t>Varnar</a:t>
            </a:r>
            <a:r>
              <a:rPr lang="en-GB" dirty="0" smtClean="0"/>
              <a:t> med </a:t>
            </a:r>
            <a:r>
              <a:rPr lang="en-GB" dirty="0" err="1" smtClean="0"/>
              <a:t>röd</a:t>
            </a:r>
            <a:r>
              <a:rPr lang="en-GB" dirty="0" smtClean="0"/>
              <a:t> </a:t>
            </a:r>
            <a:r>
              <a:rPr lang="en-GB" dirty="0" err="1" smtClean="0"/>
              <a:t>lampa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lyser</a:t>
            </a:r>
            <a:r>
              <a:rPr lang="en-GB" dirty="0" smtClean="0"/>
              <a:t> </a:t>
            </a:r>
            <a:r>
              <a:rPr lang="en-GB" dirty="0" err="1" smtClean="0"/>
              <a:t>upp</a:t>
            </a:r>
            <a:r>
              <a:rPr lang="en-GB" dirty="0" smtClean="0"/>
              <a:t> i </a:t>
            </a:r>
            <a:r>
              <a:rPr lang="en-GB" dirty="0" err="1" smtClean="0"/>
              <a:t>framrutan</a:t>
            </a:r>
            <a:endParaRPr lang="en-GB" dirty="0" smtClean="0"/>
          </a:p>
          <a:p>
            <a:r>
              <a:rPr lang="en-GB" dirty="0" smtClean="0"/>
              <a:t>ACC </a:t>
            </a:r>
            <a:r>
              <a:rPr lang="en-GB" dirty="0" err="1" smtClean="0"/>
              <a:t>har</a:t>
            </a:r>
            <a:r>
              <a:rPr lang="en-GB" dirty="0" smtClean="0"/>
              <a:t> en </a:t>
            </a:r>
            <a:r>
              <a:rPr lang="en-GB" dirty="0" err="1" smtClean="0"/>
              <a:t>reducerad</a:t>
            </a:r>
            <a:r>
              <a:rPr lang="en-GB" dirty="0" smtClean="0"/>
              <a:t> function (Reduced mode)</a:t>
            </a:r>
          </a:p>
          <a:p>
            <a:r>
              <a:rPr lang="en-GB" dirty="0" err="1" smtClean="0"/>
              <a:t>Alla</a:t>
            </a:r>
            <a:r>
              <a:rPr lang="en-GB" dirty="0" smtClean="0"/>
              <a:t> </a:t>
            </a:r>
            <a:r>
              <a:rPr lang="en-GB" dirty="0" err="1" smtClean="0"/>
              <a:t>bilar</a:t>
            </a:r>
            <a:r>
              <a:rPr lang="en-GB" dirty="0" smtClean="0"/>
              <a:t> med ACC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även</a:t>
            </a:r>
            <a:r>
              <a:rPr lang="en-GB" dirty="0" smtClean="0"/>
              <a:t> en FCW (Forward Collision Warning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rörliga</a:t>
            </a:r>
            <a:r>
              <a:rPr lang="en-GB" dirty="0" smtClean="0"/>
              <a:t> </a:t>
            </a:r>
            <a:r>
              <a:rPr lang="en-GB" dirty="0" err="1" smtClean="0"/>
              <a:t>mål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69" y="427844"/>
            <a:ext cx="253365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10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Kör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vanligt</a:t>
            </a:r>
            <a:r>
              <a:rPr lang="en-GB" dirty="0" smtClean="0"/>
              <a:t> I </a:t>
            </a:r>
            <a:r>
              <a:rPr lang="en-GB" dirty="0" err="1" smtClean="0"/>
              <a:t>ert</a:t>
            </a:r>
            <a:r>
              <a:rPr lang="en-GB" dirty="0" smtClean="0"/>
              <a:t> </a:t>
            </a:r>
            <a:r>
              <a:rPr lang="en-GB" dirty="0" err="1" smtClean="0"/>
              <a:t>dagliga</a:t>
            </a:r>
            <a:r>
              <a:rPr lang="en-GB" dirty="0" smtClean="0"/>
              <a:t> </a:t>
            </a:r>
            <a:r>
              <a:rPr lang="en-GB" dirty="0" err="1" smtClean="0"/>
              <a:t>arbete</a:t>
            </a:r>
            <a:r>
              <a:rPr lang="en-GB" dirty="0" smtClean="0"/>
              <a:t> (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hetsa</a:t>
            </a:r>
            <a:r>
              <a:rPr lang="en-GB" dirty="0" smtClean="0"/>
              <a:t> </a:t>
            </a:r>
            <a:r>
              <a:rPr lang="en-GB" dirty="0" err="1" smtClean="0"/>
              <a:t>systemet</a:t>
            </a:r>
            <a:r>
              <a:rPr lang="en-GB" dirty="0" smtClean="0"/>
              <a:t>)</a:t>
            </a:r>
          </a:p>
          <a:p>
            <a:r>
              <a:rPr lang="en-GB" dirty="0" err="1" smtClean="0"/>
              <a:t>När</a:t>
            </a:r>
            <a:r>
              <a:rPr lang="en-GB" dirty="0" smtClean="0"/>
              <a:t> </a:t>
            </a:r>
            <a:r>
              <a:rPr lang="en-GB" dirty="0" err="1" smtClean="0"/>
              <a:t>varning</a:t>
            </a:r>
            <a:r>
              <a:rPr lang="en-GB" dirty="0" smtClean="0"/>
              <a:t> </a:t>
            </a:r>
            <a:r>
              <a:rPr lang="en-GB" dirty="0" err="1" smtClean="0"/>
              <a:t>kommer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 </a:t>
            </a:r>
            <a:r>
              <a:rPr lang="en-GB" dirty="0" err="1" smtClean="0"/>
              <a:t>ni</a:t>
            </a:r>
            <a:r>
              <a:rPr lang="en-GB" dirty="0" smtClean="0"/>
              <a:t>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gillar</a:t>
            </a:r>
            <a:r>
              <a:rPr lang="en-GB" dirty="0" smtClean="0"/>
              <a:t> (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borde</a:t>
            </a:r>
            <a:r>
              <a:rPr lang="en-GB" dirty="0" smtClean="0"/>
              <a:t> ha </a:t>
            </a:r>
            <a:r>
              <a:rPr lang="en-GB" dirty="0" err="1" smtClean="0"/>
              <a:t>kommit</a:t>
            </a:r>
            <a:r>
              <a:rPr lang="en-GB" dirty="0" smtClean="0"/>
              <a:t> en </a:t>
            </a:r>
            <a:r>
              <a:rPr lang="en-GB" dirty="0" err="1" smtClean="0"/>
              <a:t>varning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Tryck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loggknappen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berätta</a:t>
            </a:r>
            <a:r>
              <a:rPr lang="en-GB" dirty="0" smtClean="0"/>
              <a:t> </a:t>
            </a:r>
            <a:r>
              <a:rPr lang="en-GB" dirty="0" err="1" smtClean="0"/>
              <a:t>varför</a:t>
            </a:r>
            <a:r>
              <a:rPr lang="en-GB" dirty="0" smtClean="0"/>
              <a:t> </a:t>
            </a:r>
            <a:r>
              <a:rPr lang="en-GB" dirty="0" err="1" smtClean="0"/>
              <a:t>ni</a:t>
            </a:r>
            <a:r>
              <a:rPr lang="en-GB" dirty="0" smtClean="0"/>
              <a:t>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gillade</a:t>
            </a:r>
            <a:r>
              <a:rPr lang="en-GB" dirty="0" smtClean="0"/>
              <a:t> </a:t>
            </a:r>
            <a:r>
              <a:rPr lang="en-GB" dirty="0" err="1" smtClean="0"/>
              <a:t>varningen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beskriv</a:t>
            </a:r>
            <a:r>
              <a:rPr lang="en-GB" dirty="0" smtClean="0"/>
              <a:t> </a:t>
            </a:r>
            <a:r>
              <a:rPr lang="en-GB" dirty="0" err="1" smtClean="0"/>
              <a:t>vad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hände</a:t>
            </a:r>
            <a:r>
              <a:rPr lang="en-GB" dirty="0" smtClean="0"/>
              <a:t>. </a:t>
            </a:r>
          </a:p>
          <a:p>
            <a:pPr lvl="1"/>
            <a:r>
              <a:rPr lang="en-GB" dirty="0" err="1" smtClean="0"/>
              <a:t>Även</a:t>
            </a:r>
            <a:r>
              <a:rPr lang="en-GB" dirty="0" smtClean="0"/>
              <a:t> </a:t>
            </a:r>
            <a:r>
              <a:rPr lang="en-GB" dirty="0" err="1" smtClean="0"/>
              <a:t>när</a:t>
            </a:r>
            <a:r>
              <a:rPr lang="en-GB" dirty="0" smtClean="0"/>
              <a:t> </a:t>
            </a:r>
            <a:r>
              <a:rPr lang="en-GB" dirty="0" err="1" smtClean="0"/>
              <a:t>samma</a:t>
            </a:r>
            <a:r>
              <a:rPr lang="en-GB" dirty="0" smtClean="0"/>
              <a:t> </a:t>
            </a:r>
            <a:r>
              <a:rPr lang="en-GB" dirty="0" err="1" smtClean="0"/>
              <a:t>typ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“</a:t>
            </a:r>
            <a:r>
              <a:rPr lang="en-GB" dirty="0" err="1" smtClean="0"/>
              <a:t>falsk</a:t>
            </a:r>
            <a:r>
              <a:rPr lang="en-GB" dirty="0"/>
              <a:t> </a:t>
            </a:r>
            <a:r>
              <a:rPr lang="en-GB" dirty="0" err="1" smtClean="0"/>
              <a:t>varning</a:t>
            </a:r>
            <a:r>
              <a:rPr lang="en-GB" dirty="0" smtClean="0"/>
              <a:t>”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kommit</a:t>
            </a:r>
            <a:r>
              <a:rPr lang="en-GB" dirty="0" smtClean="0"/>
              <a:t> </a:t>
            </a:r>
            <a:r>
              <a:rPr lang="en-GB" dirty="0" err="1" smtClean="0"/>
              <a:t>upp</a:t>
            </a:r>
            <a:r>
              <a:rPr lang="en-GB" dirty="0" smtClean="0"/>
              <a:t> 20 </a:t>
            </a:r>
            <a:r>
              <a:rPr lang="en-GB" dirty="0" err="1" smtClean="0"/>
              <a:t>ggr</a:t>
            </a:r>
            <a:r>
              <a:rPr lang="en-GB" dirty="0" smtClean="0"/>
              <a:t>, </a:t>
            </a:r>
            <a:r>
              <a:rPr lang="en-GB" dirty="0" err="1" smtClean="0"/>
              <a:t>fortsätt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rapportera</a:t>
            </a:r>
            <a:r>
              <a:rPr lang="en-GB" dirty="0" smtClean="0"/>
              <a:t> in.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är</a:t>
            </a:r>
            <a:r>
              <a:rPr lang="en-GB" dirty="0" smtClean="0"/>
              <a:t> </a:t>
            </a:r>
            <a:r>
              <a:rPr lang="en-GB" dirty="0" err="1" smtClean="0"/>
              <a:t>jätteviktigt</a:t>
            </a:r>
            <a:r>
              <a:rPr lang="en-GB" dirty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få</a:t>
            </a:r>
            <a:r>
              <a:rPr lang="en-GB" dirty="0" smtClean="0"/>
              <a:t> med </a:t>
            </a:r>
            <a:r>
              <a:rPr lang="en-GB" dirty="0" err="1" smtClean="0"/>
              <a:t>alla</a:t>
            </a:r>
            <a:r>
              <a:rPr lang="en-GB" dirty="0" smtClean="0"/>
              <a:t> </a:t>
            </a:r>
            <a:r>
              <a:rPr lang="en-GB" dirty="0" err="1" smtClean="0"/>
              <a:t>negativa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> med </a:t>
            </a:r>
            <a:r>
              <a:rPr lang="en-GB" dirty="0" err="1" smtClean="0"/>
              <a:t>kommentarer</a:t>
            </a:r>
            <a:endParaRPr lang="en-GB" dirty="0" smtClean="0"/>
          </a:p>
          <a:p>
            <a:pPr marL="252413" lvl="1" indent="0">
              <a:buNone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Ert</a:t>
            </a:r>
            <a:r>
              <a:rPr lang="en-GB" dirty="0" smtClean="0"/>
              <a:t> </a:t>
            </a:r>
            <a:r>
              <a:rPr lang="en-GB" dirty="0" err="1" smtClean="0"/>
              <a:t>uppdrag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09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Er</a:t>
            </a:r>
            <a:r>
              <a:rPr lang="en-GB" dirty="0" smtClean="0"/>
              <a:t> input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hjälpa</a:t>
            </a:r>
            <a:r>
              <a:rPr lang="en-GB" dirty="0" smtClean="0"/>
              <a:t> till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minska</a:t>
            </a:r>
            <a:r>
              <a:rPr lang="en-GB" dirty="0" smtClean="0"/>
              <a:t> de </a:t>
            </a:r>
            <a:r>
              <a:rPr lang="en-GB" dirty="0" err="1" smtClean="0"/>
              <a:t>onödiga</a:t>
            </a:r>
            <a:r>
              <a:rPr lang="en-GB" dirty="0" smtClean="0"/>
              <a:t> </a:t>
            </a:r>
            <a:r>
              <a:rPr lang="en-GB" dirty="0" err="1" smtClean="0"/>
              <a:t>varningarna</a:t>
            </a:r>
            <a:r>
              <a:rPr lang="en-GB" dirty="0" smtClean="0"/>
              <a:t>. </a:t>
            </a:r>
          </a:p>
          <a:p>
            <a:r>
              <a:rPr lang="en-GB" dirty="0" smtClean="0"/>
              <a:t>Safety </a:t>
            </a:r>
            <a:r>
              <a:rPr lang="en-GB" dirty="0" err="1" smtClean="0"/>
              <a:t>systemen</a:t>
            </a:r>
            <a:r>
              <a:rPr lang="en-GB" dirty="0" smtClean="0"/>
              <a:t>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bara</a:t>
            </a:r>
            <a:r>
              <a:rPr lang="en-GB" dirty="0" smtClean="0"/>
              <a:t> </a:t>
            </a:r>
            <a:r>
              <a:rPr lang="en-GB" dirty="0" err="1" smtClean="0"/>
              <a:t>aktiveras</a:t>
            </a:r>
            <a:r>
              <a:rPr lang="en-GB" dirty="0" smtClean="0"/>
              <a:t> </a:t>
            </a:r>
            <a:r>
              <a:rPr lang="en-GB" dirty="0" err="1" smtClean="0"/>
              <a:t>när</a:t>
            </a:r>
            <a:r>
              <a:rPr lang="en-GB" dirty="0" smtClean="0"/>
              <a:t> </a:t>
            </a:r>
            <a:r>
              <a:rPr lang="en-GB" dirty="0" err="1" smtClean="0"/>
              <a:t>dom</a:t>
            </a:r>
            <a:r>
              <a:rPr lang="en-GB" dirty="0" smtClean="0"/>
              <a:t> </a:t>
            </a:r>
            <a:r>
              <a:rPr lang="en-GB" dirty="0" err="1" smtClean="0"/>
              <a:t>behövs</a:t>
            </a:r>
            <a:r>
              <a:rPr lang="en-GB" dirty="0" smtClean="0"/>
              <a:t>. </a:t>
            </a:r>
            <a:endParaRPr lang="en-GB" dirty="0"/>
          </a:p>
          <a:p>
            <a:r>
              <a:rPr lang="en-GB" dirty="0" smtClean="0"/>
              <a:t>Safety </a:t>
            </a:r>
            <a:r>
              <a:rPr lang="en-GB" dirty="0" err="1" smtClean="0"/>
              <a:t>systemen</a:t>
            </a:r>
            <a:r>
              <a:rPr lang="en-GB" dirty="0" smtClean="0"/>
              <a:t>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vara</a:t>
            </a:r>
            <a:r>
              <a:rPr lang="en-GB" dirty="0" smtClean="0"/>
              <a:t> till </a:t>
            </a:r>
            <a:r>
              <a:rPr lang="en-GB" dirty="0" err="1" smtClean="0"/>
              <a:t>hjälp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störa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Syfte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4756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Nödbromsen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lane detection </a:t>
            </a:r>
            <a:r>
              <a:rPr lang="en-GB" dirty="0" err="1" smtClean="0"/>
              <a:t>blir</a:t>
            </a:r>
            <a:r>
              <a:rPr lang="en-GB" dirty="0" smtClean="0"/>
              <a:t> </a:t>
            </a:r>
            <a:r>
              <a:rPr lang="en-GB" dirty="0" err="1" smtClean="0"/>
              <a:t>lagkrav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2015</a:t>
            </a:r>
          </a:p>
          <a:p>
            <a:r>
              <a:rPr lang="en-GB" dirty="0" err="1" smtClean="0"/>
              <a:t>Stressa</a:t>
            </a:r>
            <a:r>
              <a:rPr lang="en-GB" dirty="0" smtClean="0"/>
              <a:t>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fram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>, </a:t>
            </a:r>
            <a:r>
              <a:rPr lang="en-GB" dirty="0" err="1" smtClean="0"/>
              <a:t>Kör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vanligt</a:t>
            </a:r>
            <a:r>
              <a:rPr lang="en-GB" dirty="0" smtClean="0"/>
              <a:t>.</a:t>
            </a:r>
          </a:p>
          <a:p>
            <a:r>
              <a:rPr lang="en-GB" dirty="0" err="1" smtClean="0"/>
              <a:t>Tryck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kommentera</a:t>
            </a:r>
            <a:r>
              <a:rPr lang="en-GB" dirty="0" smtClean="0"/>
              <a:t> ALLA </a:t>
            </a:r>
            <a:r>
              <a:rPr lang="en-GB" dirty="0" err="1" smtClean="0"/>
              <a:t>onödiga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>, </a:t>
            </a:r>
            <a:r>
              <a:rPr lang="en-GB" dirty="0" err="1" smtClean="0"/>
              <a:t>även</a:t>
            </a:r>
            <a:r>
              <a:rPr lang="en-GB" dirty="0" smtClean="0"/>
              <a:t> de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frekvent</a:t>
            </a:r>
            <a:r>
              <a:rPr lang="en-GB" dirty="0" smtClean="0"/>
              <a:t> </a:t>
            </a:r>
            <a:r>
              <a:rPr lang="en-GB" dirty="0" err="1" smtClean="0"/>
              <a:t>återkommer</a:t>
            </a:r>
            <a:r>
              <a:rPr lang="en-GB" dirty="0" smtClean="0"/>
              <a:t>.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kommer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göra</a:t>
            </a:r>
            <a:r>
              <a:rPr lang="en-GB" dirty="0" smtClean="0"/>
              <a:t> </a:t>
            </a:r>
            <a:r>
              <a:rPr lang="en-GB" dirty="0" err="1" smtClean="0"/>
              <a:t>skilland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Sammanfattning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04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VTE1_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50" y="750628"/>
            <a:ext cx="8860721" cy="4983676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829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Vad</a:t>
            </a:r>
            <a:r>
              <a:rPr lang="en-GB" dirty="0" smtClean="0"/>
              <a:t> </a:t>
            </a:r>
            <a:r>
              <a:rPr lang="en-GB" dirty="0" err="1" smtClean="0"/>
              <a:t>är</a:t>
            </a:r>
            <a:r>
              <a:rPr lang="en-GB" dirty="0" smtClean="0"/>
              <a:t> </a:t>
            </a:r>
            <a:r>
              <a:rPr lang="en-GB" dirty="0" err="1" smtClean="0"/>
              <a:t>aktiv</a:t>
            </a:r>
            <a:r>
              <a:rPr lang="en-GB" dirty="0" smtClean="0"/>
              <a:t> </a:t>
            </a:r>
            <a:r>
              <a:rPr lang="en-GB" dirty="0" err="1" smtClean="0"/>
              <a:t>säkerhet</a:t>
            </a:r>
            <a:endParaRPr lang="en-GB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534" y="3217065"/>
            <a:ext cx="4824536" cy="271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8" y="1138032"/>
            <a:ext cx="38195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1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Aktiva Säkerhetssystem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18" y="986206"/>
            <a:ext cx="8229600" cy="3708624"/>
          </a:xfrm>
        </p:spPr>
        <p:txBody>
          <a:bodyPr/>
          <a:lstStyle/>
          <a:p>
            <a:r>
              <a:rPr lang="sv-SE" dirty="0"/>
              <a:t>Lane Change Support</a:t>
            </a:r>
          </a:p>
          <a:p>
            <a:r>
              <a:rPr lang="sv-SE" dirty="0"/>
              <a:t>Adaptive Cruise Cruise Control</a:t>
            </a:r>
          </a:p>
          <a:p>
            <a:r>
              <a:rPr lang="sv-SE" dirty="0"/>
              <a:t>Lane Keeping Support</a:t>
            </a:r>
          </a:p>
          <a:p>
            <a:r>
              <a:rPr lang="sv-SE" dirty="0"/>
              <a:t>Forward collision warning</a:t>
            </a:r>
          </a:p>
          <a:p>
            <a:r>
              <a:rPr lang="sv-SE" dirty="0"/>
              <a:t>Driver Alert Support</a:t>
            </a:r>
          </a:p>
          <a:p>
            <a:r>
              <a:rPr lang="sv-SE" dirty="0" smtClean="0"/>
              <a:t>Advanced Emergency Braking (Nödbroms)</a:t>
            </a:r>
          </a:p>
          <a:p>
            <a:pPr marL="0" indent="0">
              <a:buNone/>
            </a:pPr>
            <a:endParaRPr lang="sv-SE" dirty="0"/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6117826" y="4452071"/>
            <a:ext cx="1766541" cy="1449338"/>
            <a:chOff x="3790" y="131"/>
            <a:chExt cx="1610" cy="1286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" y="131"/>
              <a:ext cx="1610" cy="1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Line 5"/>
            <p:cNvSpPr>
              <a:spLocks noChangeAspect="1" noChangeShapeType="1"/>
            </p:cNvSpPr>
            <p:nvPr/>
          </p:nvSpPr>
          <p:spPr bwMode="auto">
            <a:xfrm flipH="1">
              <a:off x="4004" y="1333"/>
              <a:ext cx="41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v-SE"/>
            </a:p>
          </p:txBody>
        </p:sp>
        <p:sp>
          <p:nvSpPr>
            <p:cNvPr id="7" name="Line 6"/>
            <p:cNvSpPr>
              <a:spLocks noChangeAspect="1" noChangeShapeType="1"/>
            </p:cNvSpPr>
            <p:nvPr/>
          </p:nvSpPr>
          <p:spPr bwMode="auto">
            <a:xfrm>
              <a:off x="4834" y="1333"/>
              <a:ext cx="423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sv-SE"/>
            </a:p>
          </p:txBody>
        </p:sp>
        <p:sp>
          <p:nvSpPr>
            <p:cNvPr id="8" name="Text Box 7"/>
            <p:cNvSpPr txBox="1">
              <a:spLocks noChangeAspect="1" noChangeArrowheads="1"/>
            </p:cNvSpPr>
            <p:nvPr/>
          </p:nvSpPr>
          <p:spPr bwMode="auto">
            <a:xfrm>
              <a:off x="4315" y="1205"/>
              <a:ext cx="92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5715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7145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28600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sv-SE" sz="1600" dirty="0">
                  <a:latin typeface="Arial" charset="0"/>
                </a:rPr>
                <a:t>Lane 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50" y="4452071"/>
            <a:ext cx="2110957" cy="156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452071"/>
            <a:ext cx="2531740" cy="1499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39725" y="6426200"/>
            <a:ext cx="6873875" cy="215900"/>
          </a:xfrm>
        </p:spPr>
        <p:txBody>
          <a:bodyPr/>
          <a:lstStyle/>
          <a:p>
            <a:r>
              <a:rPr lang="en-US" dirty="0" smtClean="0"/>
              <a:t>Complete Vehicle, Magnus Ström, Active Safety,</a:t>
            </a:r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339725" y="6619875"/>
            <a:ext cx="503238" cy="207963"/>
          </a:xfrm>
        </p:spPr>
        <p:txBody>
          <a:bodyPr/>
          <a:lstStyle/>
          <a:p>
            <a:fld id="{40E9AD42-C178-4DDF-86C3-EDC77BEDCFC5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>
          <a:xfrm>
            <a:off x="689203" y="6618288"/>
            <a:ext cx="2405062" cy="209550"/>
          </a:xfrm>
        </p:spPr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731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Vilka</a:t>
            </a:r>
            <a:r>
              <a:rPr lang="en-GB" dirty="0" smtClean="0"/>
              <a:t> </a:t>
            </a:r>
            <a:r>
              <a:rPr lang="en-GB" dirty="0" err="1" smtClean="0"/>
              <a:t>sensorer</a:t>
            </a:r>
            <a:r>
              <a:rPr lang="en-GB" dirty="0" smtClean="0"/>
              <a:t> </a:t>
            </a:r>
            <a:r>
              <a:rPr lang="en-GB" dirty="0" err="1" smtClean="0"/>
              <a:t>använder</a:t>
            </a:r>
            <a:r>
              <a:rPr lang="en-GB" dirty="0"/>
              <a:t> </a:t>
            </a:r>
            <a:r>
              <a:rPr lang="en-GB" dirty="0" err="1" smtClean="0"/>
              <a:t>säkerhets</a:t>
            </a:r>
            <a:r>
              <a:rPr lang="en-GB" dirty="0" smtClean="0"/>
              <a:t> </a:t>
            </a:r>
            <a:r>
              <a:rPr lang="en-GB" dirty="0" err="1" smtClean="0"/>
              <a:t>systemen</a:t>
            </a:r>
            <a:r>
              <a:rPr lang="en-GB" dirty="0" smtClean="0"/>
              <a:t>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hur</a:t>
            </a:r>
            <a:r>
              <a:rPr lang="en-GB" dirty="0" smtClean="0"/>
              <a:t> </a:t>
            </a:r>
            <a:r>
              <a:rPr lang="en-GB" dirty="0" err="1" smtClean="0"/>
              <a:t>varnas</a:t>
            </a:r>
            <a:r>
              <a:rPr lang="en-GB" dirty="0" smtClean="0"/>
              <a:t> man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85" y="1521175"/>
            <a:ext cx="4170103" cy="3370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72000" y="146406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Kamera </a:t>
            </a:r>
            <a:r>
              <a:rPr lang="sv-SE" dirty="0"/>
              <a:t>i framrutan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/>
              <a:t>Radar i </a:t>
            </a:r>
            <a:r>
              <a:rPr lang="sv-SE" dirty="0" smtClean="0"/>
              <a:t>fronten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 smtClean="0"/>
              <a:t>Sido-radar vid höger framdäck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/>
              <a:t>Ljusvarning i rutan och varningsljud i högtalarna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v-SE" dirty="0"/>
              <a:t>Varning i clustret </a:t>
            </a:r>
          </a:p>
          <a:p>
            <a:pPr marL="285750" indent="-285750">
              <a:buFont typeface="Arial" pitchFamily="34" charset="0"/>
              <a:buChar char="•"/>
            </a:pPr>
            <a:endParaRPr lang="sv-SE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45" y="4452071"/>
            <a:ext cx="2110957" cy="156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70" y="3343619"/>
            <a:ext cx="3024697" cy="2758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00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Hur</a:t>
            </a:r>
            <a:r>
              <a:rPr lang="en-GB" dirty="0" smtClean="0"/>
              <a:t> </a:t>
            </a:r>
            <a:r>
              <a:rPr lang="en-GB" dirty="0" err="1" smtClean="0"/>
              <a:t>fungerar</a:t>
            </a:r>
            <a:r>
              <a:rPr lang="en-GB" dirty="0" smtClean="0"/>
              <a:t> </a:t>
            </a:r>
            <a:r>
              <a:rPr lang="en-GB" dirty="0" err="1" smtClean="0"/>
              <a:t>systemen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E9AD42-C178-4DDF-86C3-EDC77BEDCFC5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9802E1F-9670-41DC-93E8-A5AEEDA94112}" type="datetime1">
              <a:rPr lang="sv-SE" noProof="0" smtClean="0"/>
              <a:t>2016-09-27</a:t>
            </a:fld>
            <a:endParaRPr lang="en-US" noProof="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418899852"/>
              </p:ext>
            </p:extLst>
          </p:nvPr>
        </p:nvGraphicFramePr>
        <p:xfrm>
          <a:off x="1146411" y="736978"/>
          <a:ext cx="7233314" cy="5008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 title="DACU"/>
          <p:cNvSpPr/>
          <p:nvPr/>
        </p:nvSpPr>
        <p:spPr>
          <a:xfrm>
            <a:off x="2961564" y="2251881"/>
            <a:ext cx="2866030" cy="2156346"/>
          </a:xfrm>
          <a:prstGeom prst="rect">
            <a:avLst/>
          </a:prstGeom>
          <a:noFill/>
          <a:ln w="1905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7128" y="1774209"/>
            <a:ext cx="1514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DACU ECU</a:t>
            </a:r>
          </a:p>
        </p:txBody>
      </p:sp>
      <p:sp>
        <p:nvSpPr>
          <p:cNvPr id="7" name="Right Arrow 6"/>
          <p:cNvSpPr/>
          <p:nvPr/>
        </p:nvSpPr>
        <p:spPr>
          <a:xfrm rot="1063145">
            <a:off x="2649047" y="2350277"/>
            <a:ext cx="1917203" cy="20148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smtClean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20588396">
            <a:off x="2646219" y="4050986"/>
            <a:ext cx="1917203" cy="20148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6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LDWS </a:t>
            </a:r>
            <a:br>
              <a:rPr lang="en-GB" dirty="0" smtClean="0"/>
            </a:br>
            <a:r>
              <a:rPr lang="en-GB" sz="2000" dirty="0" smtClean="0"/>
              <a:t>Lane Departure Warning System</a:t>
            </a:r>
            <a:endParaRPr lang="en-GB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3" y="1876425"/>
            <a:ext cx="8234882" cy="3898900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 smtClean="0">
                <a:hlinkClick r:id="rId2" action="ppaction://hlinkfile"/>
              </a:rPr>
              <a:t>Filmer</a:t>
            </a:r>
            <a:r>
              <a:rPr lang="en-GB" dirty="0" smtClean="0">
                <a:hlinkClick r:id="rId2" action="ppaction://hlinkfile"/>
              </a:rPr>
              <a:t>\LanekeepingSupport.wmv</a:t>
            </a:r>
            <a:endParaRPr lang="en-GB" dirty="0" smtClean="0"/>
          </a:p>
          <a:p>
            <a:r>
              <a:rPr lang="en-GB" dirty="0" err="1" smtClean="0"/>
              <a:t>Använder</a:t>
            </a:r>
            <a:r>
              <a:rPr lang="en-GB" dirty="0" smtClean="0"/>
              <a:t> </a:t>
            </a:r>
            <a:r>
              <a:rPr lang="en-GB" dirty="0" err="1" smtClean="0"/>
              <a:t>bara</a:t>
            </a:r>
            <a:r>
              <a:rPr lang="en-GB" dirty="0" smtClean="0"/>
              <a:t> </a:t>
            </a:r>
            <a:r>
              <a:rPr lang="en-GB" dirty="0" err="1" smtClean="0"/>
              <a:t>Kameran</a:t>
            </a:r>
            <a:endParaRPr lang="en-GB" dirty="0" smtClean="0"/>
          </a:p>
          <a:p>
            <a:r>
              <a:rPr lang="en-GB" dirty="0" err="1" smtClean="0"/>
              <a:t>Detta</a:t>
            </a:r>
            <a:r>
              <a:rPr lang="en-GB" dirty="0" smtClean="0"/>
              <a:t> </a:t>
            </a:r>
            <a:r>
              <a:rPr lang="en-GB" dirty="0" err="1" smtClean="0"/>
              <a:t>blir</a:t>
            </a:r>
            <a:r>
              <a:rPr lang="en-GB" dirty="0" smtClean="0"/>
              <a:t> </a:t>
            </a:r>
            <a:r>
              <a:rPr lang="en-GB" dirty="0" err="1" smtClean="0"/>
              <a:t>lagkrav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2015</a:t>
            </a:r>
          </a:p>
          <a:p>
            <a:r>
              <a:rPr lang="en-GB" dirty="0" smtClean="0"/>
              <a:t>LKS </a:t>
            </a:r>
            <a:r>
              <a:rPr lang="en-GB" dirty="0" err="1" smtClean="0"/>
              <a:t>används</a:t>
            </a:r>
            <a:r>
              <a:rPr lang="en-GB" dirty="0" smtClean="0"/>
              <a:t>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varna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om</a:t>
            </a:r>
            <a:r>
              <a:rPr lang="en-GB" dirty="0" smtClean="0"/>
              <a:t> </a:t>
            </a:r>
            <a:r>
              <a:rPr lang="en-GB" dirty="0" err="1" smtClean="0"/>
              <a:t>fordonet</a:t>
            </a:r>
            <a:r>
              <a:rPr lang="en-GB" dirty="0" smtClean="0"/>
              <a:t> </a:t>
            </a:r>
            <a:r>
              <a:rPr lang="en-GB" dirty="0" err="1" smtClean="0"/>
              <a:t>oavsiktligt</a:t>
            </a:r>
            <a:r>
              <a:rPr lang="en-GB" dirty="0" smtClean="0"/>
              <a:t> </a:t>
            </a:r>
            <a:r>
              <a:rPr lang="en-GB" dirty="0" err="1" smtClean="0"/>
              <a:t>kör</a:t>
            </a:r>
            <a:r>
              <a:rPr lang="en-GB" dirty="0" smtClean="0"/>
              <a:t> </a:t>
            </a:r>
            <a:r>
              <a:rPr lang="en-GB" dirty="0" err="1" smtClean="0"/>
              <a:t>över</a:t>
            </a:r>
            <a:r>
              <a:rPr lang="en-GB" dirty="0" smtClean="0"/>
              <a:t> </a:t>
            </a:r>
            <a:r>
              <a:rPr lang="en-GB" dirty="0" err="1" smtClean="0"/>
              <a:t>väglinjen</a:t>
            </a:r>
            <a:r>
              <a:rPr lang="en-GB" dirty="0" smtClean="0"/>
              <a:t>, </a:t>
            </a:r>
            <a:r>
              <a:rPr lang="en-GB" dirty="0" err="1" smtClean="0"/>
              <a:t>tex</a:t>
            </a:r>
            <a:r>
              <a:rPr lang="en-GB" dirty="0" smtClean="0"/>
              <a:t> </a:t>
            </a:r>
            <a:r>
              <a:rPr lang="en-GB" dirty="0" err="1" smtClean="0"/>
              <a:t>om</a:t>
            </a:r>
            <a:r>
              <a:rPr lang="en-GB" dirty="0" smtClean="0"/>
              <a:t> </a:t>
            </a:r>
            <a:r>
              <a:rPr lang="en-GB" dirty="0" err="1" smtClean="0"/>
              <a:t>föraren</a:t>
            </a:r>
            <a:r>
              <a:rPr lang="en-GB" dirty="0" smtClean="0"/>
              <a:t>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tappat</a:t>
            </a:r>
            <a:r>
              <a:rPr lang="en-GB" dirty="0" smtClean="0"/>
              <a:t> </a:t>
            </a:r>
            <a:r>
              <a:rPr lang="en-GB" dirty="0" err="1" smtClean="0"/>
              <a:t>koncentrationen</a:t>
            </a:r>
            <a:endParaRPr lang="en-GB" dirty="0" smtClean="0"/>
          </a:p>
          <a:p>
            <a:r>
              <a:rPr lang="en-GB" dirty="0" err="1" smtClean="0"/>
              <a:t>Varnar</a:t>
            </a:r>
            <a:r>
              <a:rPr lang="en-GB" dirty="0" smtClean="0"/>
              <a:t> med en </a:t>
            </a:r>
            <a:r>
              <a:rPr lang="en-GB" dirty="0" err="1" smtClean="0"/>
              <a:t>akustisk</a:t>
            </a:r>
            <a:r>
              <a:rPr lang="en-GB" dirty="0" smtClean="0"/>
              <a:t> signal i </a:t>
            </a:r>
            <a:r>
              <a:rPr lang="en-GB" dirty="0" err="1" smtClean="0"/>
              <a:t>vänser</a:t>
            </a:r>
            <a:r>
              <a:rPr lang="en-GB" dirty="0" smtClean="0"/>
              <a:t> 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höger</a:t>
            </a:r>
            <a:r>
              <a:rPr lang="en-GB" dirty="0" smtClean="0"/>
              <a:t> </a:t>
            </a:r>
            <a:r>
              <a:rPr lang="en-GB" dirty="0" err="1" smtClean="0"/>
              <a:t>högtalare</a:t>
            </a:r>
            <a:endParaRPr lang="en-GB" dirty="0"/>
          </a:p>
          <a:p>
            <a:r>
              <a:rPr lang="en-GB" dirty="0" err="1" smtClean="0"/>
              <a:t>Funktionen</a:t>
            </a:r>
            <a:r>
              <a:rPr lang="en-GB" dirty="0" smtClean="0"/>
              <a:t> </a:t>
            </a:r>
            <a:r>
              <a:rPr lang="en-GB" dirty="0" err="1" smtClean="0"/>
              <a:t>fungerar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60 km/h</a:t>
            </a:r>
          </a:p>
          <a:p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grund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allt</a:t>
            </a:r>
            <a:r>
              <a:rPr lang="en-GB" dirty="0" smtClean="0"/>
              <a:t>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mycket</a:t>
            </a:r>
            <a:r>
              <a:rPr lang="en-GB" dirty="0" smtClean="0"/>
              <a:t> </a:t>
            </a:r>
            <a:r>
              <a:rPr lang="en-GB" dirty="0" err="1" smtClean="0"/>
              <a:t>nusiance</a:t>
            </a:r>
            <a:r>
              <a:rPr lang="en-GB" dirty="0" smtClean="0"/>
              <a:t> </a:t>
            </a:r>
            <a:r>
              <a:rPr lang="en-GB" dirty="0" err="1" smtClean="0"/>
              <a:t>warningar</a:t>
            </a:r>
            <a:r>
              <a:rPr lang="en-GB" dirty="0" smtClean="0"/>
              <a:t> </a:t>
            </a:r>
            <a:r>
              <a:rPr lang="en-GB" dirty="0" err="1" smtClean="0"/>
              <a:t>har</a:t>
            </a:r>
            <a:r>
              <a:rPr lang="en-GB" dirty="0" smtClean="0"/>
              <a:t> man </a:t>
            </a:r>
            <a:r>
              <a:rPr lang="en-GB" dirty="0" err="1" smtClean="0"/>
              <a:t>implementerat</a:t>
            </a:r>
            <a:r>
              <a:rPr lang="en-GB" dirty="0" smtClean="0"/>
              <a:t> </a:t>
            </a:r>
            <a:r>
              <a:rPr lang="en-GB" dirty="0" err="1" smtClean="0"/>
              <a:t>flera</a:t>
            </a:r>
            <a:r>
              <a:rPr lang="en-GB" dirty="0" smtClean="0"/>
              <a:t> </a:t>
            </a:r>
            <a:r>
              <a:rPr lang="en-GB" dirty="0" err="1" smtClean="0"/>
              <a:t>kriterier</a:t>
            </a:r>
            <a:r>
              <a:rPr lang="en-GB" dirty="0" smtClean="0"/>
              <a:t> </a:t>
            </a:r>
            <a:r>
              <a:rPr lang="en-GB" dirty="0" err="1" smtClean="0"/>
              <a:t>för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man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ge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> i </a:t>
            </a:r>
            <a:r>
              <a:rPr lang="en-GB" dirty="0" err="1" smtClean="0"/>
              <a:t>onödan</a:t>
            </a:r>
            <a:endParaRPr lang="en-GB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718" y="487268"/>
            <a:ext cx="3634427" cy="189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94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Lagkrav</a:t>
            </a:r>
            <a:r>
              <a:rPr lang="en-GB" dirty="0" smtClean="0"/>
              <a:t> LDWS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Complete Vehicle, Magnus Ström, Active Safety,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4ABB991-70B4-4945-B03A-23D49C42F903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9393906-118F-4D4C-9FCD-BB3F3153D6E9}" type="datetime1">
              <a:rPr lang="sv-SE" noProof="0" smtClean="0"/>
              <a:t>2016-09-27</a:t>
            </a:fld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2263" y="1876425"/>
            <a:ext cx="7961928" cy="3898900"/>
          </a:xfrm>
        </p:spPr>
        <p:txBody>
          <a:bodyPr>
            <a:normAutofit fontScale="92500" lnSpcReduction="10000"/>
          </a:bodyPr>
          <a:lstStyle/>
          <a:p>
            <a:r>
              <a:rPr lang="en-GB" dirty="0" err="1" smtClean="0"/>
              <a:t>Kommer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</a:t>
            </a:r>
            <a:r>
              <a:rPr lang="en-GB" dirty="0" err="1" smtClean="0"/>
              <a:t>gälla</a:t>
            </a:r>
            <a:r>
              <a:rPr lang="en-GB" dirty="0" smtClean="0"/>
              <a:t> </a:t>
            </a:r>
            <a:r>
              <a:rPr lang="en-GB" dirty="0" err="1" smtClean="0"/>
              <a:t>för</a:t>
            </a:r>
            <a:r>
              <a:rPr lang="en-GB" dirty="0" smtClean="0"/>
              <a:t> all </a:t>
            </a:r>
            <a:r>
              <a:rPr lang="en-GB" dirty="0" err="1" smtClean="0"/>
              <a:t>nya</a:t>
            </a:r>
            <a:r>
              <a:rPr lang="en-GB" dirty="0" smtClean="0"/>
              <a:t> </a:t>
            </a:r>
            <a:r>
              <a:rPr lang="en-GB" dirty="0" err="1" smtClean="0"/>
              <a:t>lastbilar</a:t>
            </a:r>
            <a:r>
              <a:rPr lang="en-GB" dirty="0" smtClean="0"/>
              <a:t> </a:t>
            </a:r>
            <a:r>
              <a:rPr lang="en-GB" dirty="0" err="1" smtClean="0"/>
              <a:t>från</a:t>
            </a:r>
            <a:r>
              <a:rPr lang="en-GB" dirty="0" smtClean="0"/>
              <a:t> 2015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har</a:t>
            </a:r>
            <a:r>
              <a:rPr lang="en-GB" dirty="0" smtClean="0"/>
              <a:t> en </a:t>
            </a:r>
            <a:r>
              <a:rPr lang="en-GB" dirty="0" err="1" smtClean="0"/>
              <a:t>vikt</a:t>
            </a:r>
            <a:r>
              <a:rPr lang="en-GB" dirty="0" smtClean="0"/>
              <a:t> </a:t>
            </a:r>
            <a:r>
              <a:rPr lang="en-GB" dirty="0" err="1" smtClean="0"/>
              <a:t>över</a:t>
            </a:r>
            <a:r>
              <a:rPr lang="en-GB" dirty="0" smtClean="0"/>
              <a:t> 3,5 ton </a:t>
            </a:r>
            <a:r>
              <a:rPr lang="en-GB" dirty="0" err="1" smtClean="0"/>
              <a:t>inom</a:t>
            </a:r>
            <a:r>
              <a:rPr lang="en-GB" dirty="0" smtClean="0"/>
              <a:t> EU</a:t>
            </a:r>
          </a:p>
          <a:p>
            <a:r>
              <a:rPr lang="en-GB" dirty="0" smtClean="0"/>
              <a:t>Man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kunna</a:t>
            </a:r>
            <a:r>
              <a:rPr lang="en-GB" dirty="0" smtClean="0"/>
              <a:t> </a:t>
            </a:r>
            <a:r>
              <a:rPr lang="en-GB" dirty="0" err="1" smtClean="0"/>
              <a:t>stänga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systemet</a:t>
            </a:r>
            <a:r>
              <a:rPr lang="en-GB" dirty="0" smtClean="0"/>
              <a:t> men </a:t>
            </a:r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slås</a:t>
            </a:r>
            <a:r>
              <a:rPr lang="en-GB" dirty="0" smtClean="0"/>
              <a:t> </a:t>
            </a:r>
            <a:r>
              <a:rPr lang="en-GB" dirty="0" err="1" smtClean="0"/>
              <a:t>på</a:t>
            </a:r>
            <a:r>
              <a:rPr lang="en-GB" dirty="0" smtClean="0"/>
              <a:t> </a:t>
            </a:r>
            <a:r>
              <a:rPr lang="en-GB" dirty="0" err="1" smtClean="0"/>
              <a:t>varje</a:t>
            </a:r>
            <a:r>
              <a:rPr lang="en-GB" dirty="0" smtClean="0"/>
              <a:t> </a:t>
            </a:r>
            <a:r>
              <a:rPr lang="en-GB" dirty="0" err="1" smtClean="0"/>
              <a:t>gång</a:t>
            </a:r>
            <a:r>
              <a:rPr lang="en-GB" dirty="0" smtClean="0"/>
              <a:t> man </a:t>
            </a:r>
            <a:r>
              <a:rPr lang="en-GB" dirty="0" err="1" smtClean="0"/>
              <a:t>startar</a:t>
            </a:r>
            <a:r>
              <a:rPr lang="en-GB" dirty="0" smtClean="0"/>
              <a:t> </a:t>
            </a:r>
            <a:r>
              <a:rPr lang="en-GB" dirty="0" err="1" smtClean="0"/>
              <a:t>lastibilen</a:t>
            </a:r>
            <a:endParaRPr lang="en-GB" dirty="0" smtClean="0"/>
          </a:p>
          <a:p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skall</a:t>
            </a:r>
            <a:r>
              <a:rPr lang="en-GB" dirty="0" smtClean="0"/>
              <a:t> </a:t>
            </a:r>
            <a:r>
              <a:rPr lang="en-GB" dirty="0" err="1" smtClean="0"/>
              <a:t>finnas</a:t>
            </a:r>
            <a:r>
              <a:rPr lang="en-GB" dirty="0" smtClean="0"/>
              <a:t> </a:t>
            </a:r>
            <a:r>
              <a:rPr lang="en-GB" dirty="0" err="1" smtClean="0"/>
              <a:t>minst</a:t>
            </a:r>
            <a:r>
              <a:rPr lang="en-GB" dirty="0" smtClean="0"/>
              <a:t> </a:t>
            </a:r>
            <a:r>
              <a:rPr lang="en-GB" dirty="0" err="1" smtClean="0"/>
              <a:t>två</a:t>
            </a:r>
            <a:r>
              <a:rPr lang="en-GB" dirty="0" smtClean="0"/>
              <a:t> </a:t>
            </a:r>
            <a:r>
              <a:rPr lang="en-GB" dirty="0" err="1" smtClean="0"/>
              <a:t>typer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varningar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akustisk</a:t>
            </a:r>
            <a:r>
              <a:rPr lang="en-GB" dirty="0" smtClean="0"/>
              <a:t>, </a:t>
            </a:r>
            <a:r>
              <a:rPr lang="en-GB" dirty="0" err="1" smtClean="0"/>
              <a:t>haptisk</a:t>
            </a:r>
            <a:r>
              <a:rPr lang="en-GB" dirty="0" smtClean="0"/>
              <a:t> </a:t>
            </a:r>
            <a:r>
              <a:rPr lang="en-GB" dirty="0" err="1" smtClean="0"/>
              <a:t>eller</a:t>
            </a:r>
            <a:r>
              <a:rPr lang="en-GB" dirty="0" smtClean="0"/>
              <a:t> </a:t>
            </a:r>
            <a:r>
              <a:rPr lang="en-GB" dirty="0" err="1" smtClean="0"/>
              <a:t>optisk</a:t>
            </a:r>
            <a:r>
              <a:rPr lang="en-GB" dirty="0" smtClean="0"/>
              <a:t> </a:t>
            </a:r>
            <a:r>
              <a:rPr lang="en-GB" dirty="0" err="1" smtClean="0"/>
              <a:t>varning</a:t>
            </a:r>
            <a:endParaRPr lang="en-GB" dirty="0" smtClean="0"/>
          </a:p>
          <a:p>
            <a:r>
              <a:rPr lang="en-GB" dirty="0" err="1" smtClean="0"/>
              <a:t>Krav</a:t>
            </a:r>
            <a:r>
              <a:rPr lang="en-GB" dirty="0" smtClean="0"/>
              <a:t>: </a:t>
            </a:r>
            <a:r>
              <a:rPr lang="en-GB" dirty="0" err="1" smtClean="0"/>
              <a:t>kör</a:t>
            </a:r>
            <a:r>
              <a:rPr lang="en-GB" dirty="0" smtClean="0"/>
              <a:t> I 65 km/h +/-3 km/h. </a:t>
            </a:r>
            <a:r>
              <a:rPr lang="en-GB" dirty="0" err="1" smtClean="0"/>
              <a:t>Drifta</a:t>
            </a:r>
            <a:r>
              <a:rPr lang="en-GB" dirty="0" smtClean="0"/>
              <a:t> </a:t>
            </a:r>
            <a:r>
              <a:rPr lang="en-GB" dirty="0" err="1" smtClean="0"/>
              <a:t>sakta</a:t>
            </a:r>
            <a:r>
              <a:rPr lang="en-GB" dirty="0" smtClean="0"/>
              <a:t> </a:t>
            </a:r>
            <a:r>
              <a:rPr lang="en-GB" dirty="0" err="1" smtClean="0"/>
              <a:t>över</a:t>
            </a:r>
            <a:r>
              <a:rPr lang="en-GB" dirty="0" smtClean="0"/>
              <a:t> </a:t>
            </a:r>
            <a:r>
              <a:rPr lang="en-GB" dirty="0" err="1" smtClean="0"/>
              <a:t>väglinjen</a:t>
            </a:r>
            <a:r>
              <a:rPr lang="en-GB" dirty="0" smtClean="0"/>
              <a:t> </a:t>
            </a:r>
            <a:r>
              <a:rPr lang="en-GB" dirty="0" err="1" smtClean="0"/>
              <a:t>mellan</a:t>
            </a:r>
            <a:r>
              <a:rPr lang="en-GB" dirty="0" smtClean="0"/>
              <a:t> 0,1-0,8 m/s </a:t>
            </a:r>
            <a:r>
              <a:rPr lang="en-GB" dirty="0" err="1" smtClean="0"/>
              <a:t>och</a:t>
            </a:r>
            <a:r>
              <a:rPr lang="en-GB" dirty="0" smtClean="0"/>
              <a:t> </a:t>
            </a:r>
            <a:r>
              <a:rPr lang="en-GB" dirty="0" err="1" smtClean="0"/>
              <a:t>varningen</a:t>
            </a:r>
            <a:r>
              <a:rPr lang="en-GB" dirty="0" smtClean="0"/>
              <a:t> </a:t>
            </a:r>
            <a:r>
              <a:rPr lang="en-GB" dirty="0" err="1" smtClean="0"/>
              <a:t>måste</a:t>
            </a:r>
            <a:r>
              <a:rPr lang="en-GB" dirty="0" smtClean="0"/>
              <a:t> </a:t>
            </a:r>
            <a:r>
              <a:rPr lang="en-GB" dirty="0" err="1" smtClean="0"/>
              <a:t>komma</a:t>
            </a:r>
            <a:r>
              <a:rPr lang="en-GB" dirty="0" smtClean="0"/>
              <a:t> </a:t>
            </a:r>
            <a:r>
              <a:rPr lang="en-GB" dirty="0" err="1" smtClean="0"/>
              <a:t>minst</a:t>
            </a:r>
            <a:r>
              <a:rPr lang="en-GB" dirty="0" smtClean="0"/>
              <a:t> </a:t>
            </a:r>
            <a:r>
              <a:rPr lang="en-GB" dirty="0" err="1" smtClean="0"/>
              <a:t>när</a:t>
            </a:r>
            <a:r>
              <a:rPr lang="en-GB" dirty="0" smtClean="0"/>
              <a:t> </a:t>
            </a:r>
            <a:r>
              <a:rPr lang="en-GB" dirty="0" err="1" smtClean="0"/>
              <a:t>utsidan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framdäcket</a:t>
            </a:r>
            <a:r>
              <a:rPr lang="en-GB" dirty="0" smtClean="0"/>
              <a:t> </a:t>
            </a:r>
            <a:r>
              <a:rPr lang="en-GB" dirty="0" err="1" smtClean="0"/>
              <a:t>har</a:t>
            </a:r>
            <a:r>
              <a:rPr lang="en-GB" dirty="0" smtClean="0"/>
              <a:t> </a:t>
            </a:r>
            <a:r>
              <a:rPr lang="en-GB" dirty="0" err="1" smtClean="0"/>
              <a:t>passerat</a:t>
            </a:r>
            <a:r>
              <a:rPr lang="en-GB" dirty="0" smtClean="0"/>
              <a:t> </a:t>
            </a:r>
            <a:r>
              <a:rPr lang="en-GB" dirty="0" err="1" smtClean="0"/>
              <a:t>utsidan</a:t>
            </a:r>
            <a:r>
              <a:rPr lang="en-GB" dirty="0" smtClean="0"/>
              <a:t> </a:t>
            </a:r>
            <a:r>
              <a:rPr lang="en-GB" dirty="0" err="1" smtClean="0"/>
              <a:t>av</a:t>
            </a:r>
            <a:r>
              <a:rPr lang="en-GB" dirty="0" smtClean="0"/>
              <a:t> </a:t>
            </a:r>
            <a:r>
              <a:rPr lang="en-GB" dirty="0" err="1" smtClean="0"/>
              <a:t>sträcket</a:t>
            </a:r>
            <a:r>
              <a:rPr lang="en-GB" dirty="0" smtClean="0"/>
              <a:t> med 0,3m</a:t>
            </a:r>
          </a:p>
          <a:p>
            <a:r>
              <a:rPr lang="en-GB" dirty="0" err="1" smtClean="0"/>
              <a:t>Det</a:t>
            </a:r>
            <a:r>
              <a:rPr lang="en-GB" dirty="0" smtClean="0"/>
              <a:t> </a:t>
            </a:r>
            <a:r>
              <a:rPr lang="en-GB" dirty="0" err="1" smtClean="0"/>
              <a:t>finns</a:t>
            </a:r>
            <a:r>
              <a:rPr lang="en-GB" dirty="0" smtClean="0"/>
              <a:t> med </a:t>
            </a:r>
            <a:r>
              <a:rPr lang="en-GB" dirty="0" err="1" smtClean="0"/>
              <a:t>avvikelser</a:t>
            </a:r>
            <a:r>
              <a:rPr lang="en-GB" dirty="0" smtClean="0"/>
              <a:t> </a:t>
            </a:r>
            <a:r>
              <a:rPr lang="en-GB" dirty="0" err="1" smtClean="0"/>
              <a:t>som</a:t>
            </a:r>
            <a:r>
              <a:rPr lang="en-GB" dirty="0" smtClean="0"/>
              <a:t> </a:t>
            </a:r>
            <a:r>
              <a:rPr lang="en-GB" dirty="0" err="1" smtClean="0"/>
              <a:t>att</a:t>
            </a:r>
            <a:r>
              <a:rPr lang="en-GB" dirty="0" smtClean="0"/>
              <a:t> LDWS </a:t>
            </a:r>
            <a:r>
              <a:rPr lang="en-GB" dirty="0" err="1" smtClean="0"/>
              <a:t>inte</a:t>
            </a:r>
            <a:r>
              <a:rPr lang="en-GB" dirty="0" smtClean="0"/>
              <a:t> </a:t>
            </a:r>
            <a:r>
              <a:rPr lang="en-GB" dirty="0" err="1" smtClean="0"/>
              <a:t>behöver</a:t>
            </a:r>
            <a:r>
              <a:rPr lang="en-GB" dirty="0" smtClean="0"/>
              <a:t> </a:t>
            </a:r>
            <a:r>
              <a:rPr lang="en-GB" dirty="0" err="1" smtClean="0"/>
              <a:t>varna</a:t>
            </a:r>
            <a:r>
              <a:rPr lang="en-GB" dirty="0" smtClean="0"/>
              <a:t> i </a:t>
            </a:r>
            <a:r>
              <a:rPr lang="en-GB" dirty="0" err="1" smtClean="0"/>
              <a:t>vissa</a:t>
            </a:r>
            <a:r>
              <a:rPr lang="en-GB" dirty="0" smtClean="0"/>
              <a:t> </a:t>
            </a:r>
            <a:r>
              <a:rPr lang="en-GB" dirty="0" err="1" smtClean="0"/>
              <a:t>situationer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1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White 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0.xml><?xml version="1.0" encoding="utf-8"?>
<a:theme xmlns:a="http://schemas.openxmlformats.org/drawingml/2006/main" name="Eicher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1.xml><?xml version="1.0" encoding="utf-8"?>
<a:theme xmlns:a="http://schemas.openxmlformats.org/drawingml/2006/main" name="Black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Globe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Bridge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Volvo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Front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Renault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8.xml><?xml version="1.0" encoding="utf-8"?>
<a:theme xmlns:a="http://schemas.openxmlformats.org/drawingml/2006/main" name="Mack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ppt/theme/theme9.xml><?xml version="1.0" encoding="utf-8"?>
<a:theme xmlns:a="http://schemas.openxmlformats.org/drawingml/2006/main" name="UD Trucks_Volvo Group Trucks Technology">
  <a:themeElements>
    <a:clrScheme name="Volvo Profile and Accent Colors - AB Volvo/BU">
      <a:dk1>
        <a:srgbClr val="000000"/>
      </a:dk1>
      <a:lt1>
        <a:srgbClr val="FFFFFF"/>
      </a:lt1>
      <a:dk2>
        <a:srgbClr val="616161"/>
      </a:dk2>
      <a:lt2>
        <a:srgbClr val="9D9E9C"/>
      </a:lt2>
      <a:accent1>
        <a:srgbClr val="B1BCC8"/>
      </a:accent1>
      <a:accent2>
        <a:srgbClr val="627890"/>
      </a:accent2>
      <a:accent3>
        <a:srgbClr val="8FA8A0"/>
      </a:accent3>
      <a:accent4>
        <a:srgbClr val="C7D3D0"/>
      </a:accent4>
      <a:accent5>
        <a:srgbClr val="A65E6D"/>
      </a:accent5>
      <a:accent6>
        <a:srgbClr val="E5DAA2"/>
      </a:accent6>
      <a:hlink>
        <a:srgbClr val="627890"/>
      </a:hlink>
      <a:folHlink>
        <a:srgbClr val="7BA96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20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E7E95852E25844B2D5F40F2121746A" ma:contentTypeVersion="1" ma:contentTypeDescription="Create a new document." ma:contentTypeScope="" ma:versionID="cd29dd7c05d094d06aa3a2b8959668b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ef2aa9ed40e72a78c3822fc753b43e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AF89A2-FF5B-45FC-A339-082D049A89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B880AF-A24C-47BA-8F1A-F2B1456A6B16}">
  <ds:schemaRefs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E424279-01F4-4515-9450-160A5872A6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1083</Words>
  <Application>Microsoft Office PowerPoint</Application>
  <PresentationFormat>On-screen Show (4:3)</PresentationFormat>
  <Paragraphs>195</Paragraphs>
  <Slides>28</Slides>
  <Notes>0</Notes>
  <HiddenSlides>2</HiddenSlides>
  <MMClips>2</MMClips>
  <ScaleCrop>false</ScaleCrop>
  <HeadingPairs>
    <vt:vector size="4" baseType="variant">
      <vt:variant>
        <vt:lpstr>Theme</vt:lpstr>
      </vt:variant>
      <vt:variant>
        <vt:i4>11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1_White Volvo Group Trucks Technology</vt:lpstr>
      <vt:lpstr>White_Volvo Group Trucks Technology</vt:lpstr>
      <vt:lpstr>Globe_Volvo Group Trucks Technology</vt:lpstr>
      <vt:lpstr>Bridge_Volvo Group Trucks Technology</vt:lpstr>
      <vt:lpstr>Volvo Trucks_Volvo Group Trucks Technology</vt:lpstr>
      <vt:lpstr>Front_Volvo Group Trucks Technology</vt:lpstr>
      <vt:lpstr>Renault Trucks_Volvo Group Trucks Technology</vt:lpstr>
      <vt:lpstr>Mack Trucks_Volvo Group Trucks Technology</vt:lpstr>
      <vt:lpstr>UD Trucks_Volvo Group Trucks Technology</vt:lpstr>
      <vt:lpstr>Eicher_Volvo Group Trucks Technology</vt:lpstr>
      <vt:lpstr>Black</vt:lpstr>
      <vt:lpstr>Aktiv säkerhet Fältprov</vt:lpstr>
      <vt:lpstr>Agenda</vt:lpstr>
      <vt:lpstr>PowerPoint Presentation</vt:lpstr>
      <vt:lpstr>Vad är aktiv säkerhet</vt:lpstr>
      <vt:lpstr>Aktiva Säkerhetssystem</vt:lpstr>
      <vt:lpstr>Vilka sensorer använder säkerhets systemen och hur varnas man </vt:lpstr>
      <vt:lpstr>Hur fungerar systemen</vt:lpstr>
      <vt:lpstr>LDWS  Lane Departure Warning System</vt:lpstr>
      <vt:lpstr>Lagkrav LDWS</vt:lpstr>
      <vt:lpstr>PowerPoint Presentation</vt:lpstr>
      <vt:lpstr>Path prediction – vart är vi på väg? (På spåret-funktionen)</vt:lpstr>
      <vt:lpstr>Positiv path prediction = ingen varning</vt:lpstr>
      <vt:lpstr>Negativ path prediction = varning</vt:lpstr>
      <vt:lpstr>Forward Collision Warning (FCW)</vt:lpstr>
      <vt:lpstr>Advanced Emergency  Braking System (AEBS)</vt:lpstr>
      <vt:lpstr>Ett 70 mot stillastående fordon</vt:lpstr>
      <vt:lpstr>Lagkrav AEBS</vt:lpstr>
      <vt:lpstr>PowerPoint Presentation</vt:lpstr>
      <vt:lpstr>PowerPoint Presentation</vt:lpstr>
      <vt:lpstr>Nödbromsens varningförlopp</vt:lpstr>
      <vt:lpstr>Youtube klippet</vt:lpstr>
      <vt:lpstr>Lane Change Support (LCS)</vt:lpstr>
      <vt:lpstr>PowerPoint Presentation</vt:lpstr>
      <vt:lpstr>Driver Alert Support (DAS)</vt:lpstr>
      <vt:lpstr>Adaptive Cruise control (ACC)</vt:lpstr>
      <vt:lpstr>Ert uppdrag</vt:lpstr>
      <vt:lpstr>Syfte</vt:lpstr>
      <vt:lpstr>Sammanfattning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2011-06-19T11:34:50Z</dcterms:created>
  <dcterms:modified xsi:type="dcterms:W3CDTF">2016-09-27T12:33:10Z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0x010100D5E7E95852E25844B2D5F40F2121746A</vt:lpwstr>
  </property>
</Properties>
</file>